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22.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22.xml" ContentType="application/vnd.openxmlformats-officedocument.presentationml.slideMaster+xml"/>
  <Override PartName="/ppt/presProps.xml" ContentType="application/vnd.openxmlformats-officedocument.presentationml.presProps+xml"/>
  <Override PartName="/ppt/theme/theme1.xml" ContentType="application/vnd.openxmlformats-officedocument.theme+xml"/>
  <Override PartName="/ppt/theme/theme2.xml" ContentType="application/vnd.openxmlformats-officedocument.theme+xml"/>
  <Override PartName="/ppt/slideLayouts/slideLayout9.xml" ContentType="application/vnd.openxmlformats-officedocument.presentationml.slideLayout+xml"/>
  <Override PartName="/ppt/slideLayouts/slideLayout13.xml" ContentType="application/vnd.openxmlformats-officedocument.presentationml.slideLayout+xml"/>
  <Override PartName="/ppt/slideLayouts/slideLayout8.xml" ContentType="application/vnd.openxmlformats-officedocument.presentationml.slideLayout+xml"/>
  <Override PartName="/ppt/slideLayouts/slideLayout12.xml" ContentType="application/vnd.openxmlformats-officedocument.presentationml.slideLayout+xml"/>
  <Override PartName="/ppt/slideLayouts/slideLayout7.xml" ContentType="application/vnd.openxmlformats-officedocument.presentationml.slideLayout+xml"/>
  <Override PartName="/ppt/slideLayouts/slideLayout11.xml" ContentType="application/vnd.openxmlformats-officedocument.presentationml.slideLayout+xml"/>
  <Override PartName="/ppt/slideLayouts/slideLayout6.xml" ContentType="application/vnd.openxmlformats-officedocument.presentationml.slideLayout+xml"/>
  <Override PartName="/ppt/slideLayouts/slideLayout10.xml" ContentType="application/vnd.openxmlformats-officedocument.presentationml.slideLayout+xml"/>
  <Override PartName="/ppt/slideLayouts/slideLayout5.xml" ContentType="application/vnd.openxmlformats-officedocument.presentationml.slideLayout+xml"/>
  <Override PartName="/ppt/slideLayouts/slideLayout4.xml" ContentType="application/vnd.openxmlformats-officedocument.presentationml.slideLayout+xml"/>
  <Override PartName="/ppt/slideLayouts/_rels/slideLayout24.xml.rels" ContentType="application/vnd.openxmlformats-package.relationships+xml"/>
  <Override PartName="/ppt/slideLayouts/_rels/slideLayout4.xml.rels" ContentType="application/vnd.openxmlformats-package.relationships+xml"/>
  <Override PartName="/ppt/slideLayouts/_rels/slideLayout23.xml.rels" ContentType="application/vnd.openxmlformats-package.relationships+xml"/>
  <Override PartName="/ppt/slideLayouts/_rels/slideLayout3.xml.rels" ContentType="application/vnd.openxmlformats-package.relationships+xml"/>
  <Override PartName="/ppt/slideLayouts/_rels/slideLayout14.xml.rels" ContentType="application/vnd.openxmlformats-package.relationships+xml"/>
  <Override PartName="/ppt/slideLayouts/_rels/slideLayout15.xml.rels" ContentType="application/vnd.openxmlformats-package.relationships+xml"/>
  <Override PartName="/ppt/slideLayouts/_rels/slideLayout16.xml.rels" ContentType="application/vnd.openxmlformats-package.relationships+xml"/>
  <Override PartName="/ppt/slideLayouts/_rels/slideLayout17.xml.rels" ContentType="application/vnd.openxmlformats-package.relationships+xml"/>
  <Override PartName="/ppt/slideLayouts/_rels/slideLayout18.xml.rels" ContentType="application/vnd.openxmlformats-package.relationships+xml"/>
  <Override PartName="/ppt/slideLayouts/_rels/slideLayout20.xml.rels" ContentType="application/vnd.openxmlformats-package.relationships+xml"/>
  <Override PartName="/ppt/slideLayouts/_rels/slideLayout9.xml.rels" ContentType="application/vnd.openxmlformats-package.relationships+xml"/>
  <Override PartName="/ppt/slideLayouts/_rels/slideLayout13.xml.rels" ContentType="application/vnd.openxmlformats-package.relationships+xml"/>
  <Override PartName="/ppt/slideLayouts/_rels/slideLayout5.xml.rels" ContentType="application/vnd.openxmlformats-package.relationships+xml"/>
  <Override PartName="/ppt/slideLayouts/_rels/slideLayout8.xml.rels" ContentType="application/vnd.openxmlformats-package.relationships+xml"/>
  <Override PartName="/ppt/slideLayouts/_rels/slideLayout12.xml.rels" ContentType="application/vnd.openxmlformats-package.relationships+xml"/>
  <Override PartName="/ppt/slideLayouts/_rels/slideLayout7.xml.rels" ContentType="application/vnd.openxmlformats-package.relationships+xml"/>
  <Override PartName="/ppt/slideLayouts/_rels/slideLayout11.xml.rels" ContentType="application/vnd.openxmlformats-package.relationships+xml"/>
  <Override PartName="/ppt/slideLayouts/_rels/slideLayout6.xml.rels" ContentType="application/vnd.openxmlformats-package.relationships+xml"/>
  <Override PartName="/ppt/slideLayouts/_rels/slideLayout10.xml.rels" ContentType="application/vnd.openxmlformats-package.relationships+xml"/>
  <Override PartName="/ppt/slideLayouts/_rels/slideLayout22.xml.rels" ContentType="application/vnd.openxmlformats-package.relationships+xml"/>
  <Override PartName="/ppt/slideLayouts/_rels/slideLayout2.xml.rels" ContentType="application/vnd.openxmlformats-package.relationships+xml"/>
  <Override PartName="/ppt/slideLayouts/_rels/slideLayout19.xml.rels" ContentType="application/vnd.openxmlformats-package.relationships+xml"/>
  <Override PartName="/ppt/slideLayouts/_rels/slideLayout21.xml.rels" ContentType="application/vnd.openxmlformats-package.relationships+xml"/>
  <Override PartName="/ppt/slideLayouts/_rels/slideLayout1.xml.rels" ContentType="application/vnd.openxmlformats-package.relationships+xml"/>
  <Override PartName="/ppt/slideLayouts/slideLayout3.xml" ContentType="application/vnd.openxmlformats-officedocument.presentationml.slideLayout+xml"/>
  <Override PartName="/ppt/slideLayouts/slideLayout22.xml" ContentType="application/vnd.openxmlformats-officedocument.presentationml.slideLayout+xml"/>
  <Override PartName="/ppt/slideLayouts/slideLayout21.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18.xml" ContentType="application/vnd.openxmlformats-officedocument.presentationml.slideLayout+xml"/>
  <Override PartName="/ppt/slideLayouts/slideLayout17.xml" ContentType="application/vnd.openxmlformats-officedocument.presentationml.slideLayout+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xml" ContentType="application/vnd.openxmlformats-officedocument.presentationml.slideLayout+xml"/>
  <Override PartName="/ppt/_rels/presentation.xml.rels" ContentType="application/vnd.openxmlformats-package.relationships+xml"/>
  <Override PartName="/ppt/media/image1.png" ContentType="image/png"/>
  <Override PartName="/ppt/media/image2.png" ContentType="image/png"/>
  <Override PartName="/ppt/media/image3.png" ContentType="image/png"/>
  <Override PartName="/ppt/media/image4.png" ContentType="image/png"/>
  <Override PartName="/ppt/media/image5.png" ContentType="image/png"/>
  <Override PartName="/ppt/media/image6.png" ContentType="image/png"/>
  <Override PartName="/ppt/slides/slide1.xml" ContentType="application/vnd.openxmlformats-officedocument.presentationml.slide+xml"/>
  <Override PartName="/ppt/slides/_rels/slide12.xml.rels" ContentType="application/vnd.openxmlformats-package.relationships+xml"/>
  <Override PartName="/ppt/slides/_rels/slide9.xml.rels" ContentType="application/vnd.openxmlformats-package.relationships+xml"/>
  <Override PartName="/ppt/slides/_rels/slide11.xml.rels" ContentType="application/vnd.openxmlformats-package.relationships+xml"/>
  <Override PartName="/ppt/slides/_rels/slide8.xml.rels" ContentType="application/vnd.openxmlformats-package.relationships+xml"/>
  <Override PartName="/ppt/slides/_rels/slide10.xml.rels" ContentType="application/vnd.openxmlformats-package.relationships+xml"/>
  <Override PartName="/ppt/slides/_rels/slide7.xml.rels" ContentType="application/vnd.openxmlformats-package.relationships+xml"/>
  <Override PartName="/ppt/slides/_rels/slide6.xml.rels" ContentType="application/vnd.openxmlformats-package.relationships+xml"/>
  <Override PartName="/ppt/slides/_rels/slide5.xml.rels" ContentType="application/vnd.openxmlformats-package.relationships+xml"/>
  <Override PartName="/ppt/slides/_rels/slide4.xml.rels" ContentType="application/vnd.openxmlformats-package.relationships+xml"/>
  <Override PartName="/ppt/slides/_rels/slide3.xml.rels" ContentType="application/vnd.openxmlformats-package.relationships+xml"/>
  <Override PartName="/ppt/slides/_rels/slide2.xml.rels" ContentType="application/vnd.openxmlformats-package.relationships+xml"/>
  <Override PartName="/ppt/slides/_rels/slide1.xml.rels" ContentType="application/vnd.openxmlformats-package.relationships+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10.xml" ContentType="application/vnd.openxmlformats-officedocument.presentationml.slide+xml"/>
  <Override PartName="/ppt/slides/slide8.xml" ContentType="application/vnd.openxmlformats-officedocument.presentationml.slide+xml"/>
  <Override PartName="/ppt/slides/slide11.xml" ContentType="application/vnd.openxmlformats-officedocument.presentationml.slide+xml"/>
  <Override PartName="/ppt/slides/slide9.xml" ContentType="application/vnd.openxmlformats-officedocument.presentationml.slide+xml"/>
  <Override PartName="/ppt/slides/slide12.xml" ContentType="application/vnd.openxmlformats-officedocument.presentationml.slide+xml"/>
</Types>
</file>

<file path=_rels/.rels><?xml version="1.0" encoding="UTF-8"?>
<Relationships xmlns="http://schemas.openxmlformats.org/package/2006/relationships"><Relationship Id="rId1" Type="http://schemas.openxmlformats.org/officedocument/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70" r:id="rId3"/>
  </p:sld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Lst>
  <p:sldSz cx="9144000" cy="5143500"/>
  <p:notesSz cx="6858000" cy="9144000"/>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2.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presProps" Target="presProps.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bit.ly/3A1uf1Q" TargetMode="External"/><Relationship Id="rId3" Type="http://schemas.openxmlformats.org/officeDocument/2006/relationships/hyperlink" Target="http://bit.ly/2TtBDfr" TargetMode="External"/><Relationship Id="rId4" Type="http://schemas.openxmlformats.org/officeDocument/2006/relationships/image" Target="../media/image1.png"/>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 preserve="1">
  <p:cSld name="TITLE">
    <p:bg>
      <p:bgPr>
        <a:solidFill>
          <a:schemeClr val="lt1"/>
        </a:solidFill>
      </p:bgPr>
    </p:bg>
    <p:spTree>
      <p:nvGrpSpPr>
        <p:cNvPr id="1" name=""/>
        <p:cNvGrpSpPr/>
        <p:nvPr/>
      </p:nvGrpSpPr>
      <p:grpSpPr>
        <a:xfrm>
          <a:off x="0" y="0"/>
          <a:ext cx="0" cy="0"/>
          <a:chOff x="0" y="0"/>
          <a:chExt cx="0" cy="0"/>
        </a:xfrm>
      </p:grpSpPr>
      <p:pic>
        <p:nvPicPr>
          <p:cNvPr id="0" name="Google Shape;9;p2" descr=""/>
          <p:cNvPicPr/>
          <p:nvPr/>
        </p:nvPicPr>
        <p:blipFill>
          <a:blip r:embed="rId2">
            <a:alphaModFix amt="66000"/>
          </a:blip>
          <a:srcRect l="16172" t="0" r="18707" b="0"/>
          <a:stretch/>
        </p:blipFill>
        <p:spPr>
          <a:xfrm>
            <a:off x="1457640" y="-3227760"/>
            <a:ext cx="9691920" cy="8370720"/>
          </a:xfrm>
          <a:prstGeom prst="rect">
            <a:avLst/>
          </a:prstGeom>
          <a:noFill/>
          <a:ln w="0">
            <a:noFill/>
          </a:ln>
        </p:spPr>
      </p:pic>
      <p:sp>
        <p:nvSpPr>
          <p:cNvPr id="1" name="PlaceHolder 1"/>
          <p:cNvSpPr>
            <a:spLocks noGrp="1"/>
          </p:cNvSpPr>
          <p:nvPr>
            <p:ph type="title"/>
          </p:nvPr>
        </p:nvSpPr>
        <p:spPr>
          <a:xfrm>
            <a:off x="1653120" y="1900080"/>
            <a:ext cx="3173760" cy="687240"/>
          </a:xfrm>
          <a:prstGeom prst="rect">
            <a:avLst/>
          </a:prstGeom>
          <a:noFill/>
          <a:ln w="0">
            <a:noFill/>
          </a:ln>
        </p:spPr>
        <p:txBody>
          <a:bodyPr lIns="91440" rIns="91440" tIns="91440" bIns="91440" anchor="ctr">
            <a:noAutofit/>
          </a:bodyPr>
          <a:p>
            <a:pPr indent="0">
              <a:buNone/>
            </a:pPr>
            <a:r>
              <a:rPr b="0" lang="fr-FR" sz="3400" strike="noStrike" u="none">
                <a:solidFill>
                  <a:schemeClr val="dk1"/>
                </a:solidFill>
                <a:effectLst/>
                <a:uFillTx/>
                <a:latin typeface="Arial"/>
              </a:rPr>
              <a:t>Click to edit the title text format</a:t>
            </a:r>
            <a:endParaRPr b="0" lang="fr-FR" sz="3400" strike="noStrike" u="none">
              <a:solidFill>
                <a:schemeClr val="dk1"/>
              </a:solidFill>
              <a:effectLst/>
              <a:uFillTx/>
              <a:latin typeface="Arial"/>
            </a:endParaRPr>
          </a:p>
        </p:txBody>
      </p:sp>
      <p:sp>
        <p:nvSpPr>
          <p:cNvPr id="2" name="PlaceHolder 2"/>
          <p:cNvSpPr>
            <a:spLocks noGrp="1"/>
          </p:cNvSpPr>
          <p:nvPr>
            <p:ph type="title"/>
          </p:nvPr>
        </p:nvSpPr>
        <p:spPr>
          <a:xfrm>
            <a:off x="5182560" y="449640"/>
            <a:ext cx="2308320" cy="4243680"/>
          </a:xfrm>
          <a:prstGeom prst="rect">
            <a:avLst/>
          </a:prstGeom>
          <a:noFill/>
          <a:ln w="0">
            <a:noFill/>
          </a:ln>
        </p:spPr>
        <p:txBody>
          <a:bodyPr lIns="91440" rIns="91440" tIns="91440" bIns="91440" anchor="ctr">
            <a:noAutofit/>
          </a:bodyPr>
          <a:p>
            <a:pPr indent="0">
              <a:buNone/>
            </a:pPr>
            <a:r>
              <a:rPr b="0" lang="fr-FR" sz="19100" strike="noStrike" u="none">
                <a:solidFill>
                  <a:schemeClr val="dk1"/>
                </a:solidFill>
                <a:effectLst/>
                <a:uFillTx/>
                <a:latin typeface="Arial"/>
              </a:rPr>
              <a:t>Click to edit the title text format</a:t>
            </a:r>
            <a:endParaRPr b="0" lang="fr-FR" sz="19100" strike="noStrike" u="none">
              <a:solidFill>
                <a:schemeClr val="dk1"/>
              </a:solidFill>
              <a:effectLst/>
              <a:uFillTx/>
              <a:latin typeface="Arial"/>
            </a:endParaRPr>
          </a:p>
        </p:txBody>
      </p:sp>
      <p:sp>
        <p:nvSpPr>
          <p:cNvPr id="3" name="PlaceHolder 3"/>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fr-FR" sz="1400" strike="noStrike" u="none">
                <a:solidFill>
                  <a:srgbClr val="000000"/>
                </a:solidFill>
                <a:effectLst/>
                <a:uFillTx/>
                <a:latin typeface="Arial"/>
              </a:rPr>
              <a:t>Click to edit the outline text format</a:t>
            </a:r>
            <a:endParaRPr b="0" lang="fr-FR" sz="1400" strike="noStrike" u="none">
              <a:solidFill>
                <a:srgbClr val="000000"/>
              </a:solidFill>
              <a:effectLst/>
              <a:uFillTx/>
              <a:latin typeface="Arial"/>
            </a:endParaRPr>
          </a:p>
          <a:p>
            <a:pPr lvl="1" marL="864000" indent="-324000">
              <a:spcBef>
                <a:spcPts val="1134"/>
              </a:spcBef>
              <a:buClr>
                <a:srgbClr val="000000"/>
              </a:buClr>
              <a:buSzPct val="75000"/>
              <a:buFont typeface="Symbol" charset="2"/>
              <a:buChar char=""/>
            </a:pPr>
            <a:r>
              <a:rPr b="0" lang="fr-FR" sz="1400" strike="noStrike" u="none">
                <a:solidFill>
                  <a:srgbClr val="000000"/>
                </a:solidFill>
                <a:effectLst/>
                <a:uFillTx/>
                <a:latin typeface="Arial"/>
              </a:rPr>
              <a:t>Second Outline Level</a:t>
            </a:r>
            <a:endParaRPr b="0" lang="fr-FR" sz="1400" strike="noStrike" u="none">
              <a:solidFill>
                <a:srgbClr val="000000"/>
              </a:solidFill>
              <a:effectLst/>
              <a:uFillTx/>
              <a:latin typeface="Arial"/>
            </a:endParaRPr>
          </a:p>
          <a:p>
            <a:pPr lvl="2" marL="1296000" indent="-288000">
              <a:spcBef>
                <a:spcPts val="850"/>
              </a:spcBef>
              <a:buClr>
                <a:srgbClr val="000000"/>
              </a:buClr>
              <a:buSzPct val="45000"/>
              <a:buFont typeface="Wingdings" charset="2"/>
              <a:buChar char=""/>
            </a:pPr>
            <a:r>
              <a:rPr b="0" lang="fr-FR" sz="1400" strike="noStrike" u="none">
                <a:solidFill>
                  <a:srgbClr val="000000"/>
                </a:solidFill>
                <a:effectLst/>
                <a:uFillTx/>
                <a:latin typeface="Arial"/>
              </a:rPr>
              <a:t>Third Outline Level</a:t>
            </a:r>
            <a:endParaRPr b="0" lang="fr-FR" sz="1400" strike="noStrike" u="none">
              <a:solidFill>
                <a:srgbClr val="000000"/>
              </a:solidFill>
              <a:effectLst/>
              <a:uFillTx/>
              <a:latin typeface="Arial"/>
            </a:endParaRPr>
          </a:p>
          <a:p>
            <a:pPr lvl="3" marL="1728000" indent="-216000">
              <a:spcBef>
                <a:spcPts val="567"/>
              </a:spcBef>
              <a:buClr>
                <a:srgbClr val="000000"/>
              </a:buClr>
              <a:buSzPct val="75000"/>
              <a:buFont typeface="Symbol" charset="2"/>
              <a:buChar char=""/>
            </a:pPr>
            <a:r>
              <a:rPr b="0" lang="fr-FR" sz="1400" strike="noStrike" u="none">
                <a:solidFill>
                  <a:srgbClr val="000000"/>
                </a:solidFill>
                <a:effectLst/>
                <a:uFillTx/>
                <a:latin typeface="Arial"/>
              </a:rPr>
              <a:t>Fourth Outline Level</a:t>
            </a:r>
            <a:endParaRPr b="0" lang="fr-FR" sz="1400" strike="noStrike" u="none">
              <a:solidFill>
                <a:srgbClr val="000000"/>
              </a:solidFill>
              <a:effectLst/>
              <a:uFillTx/>
              <a:latin typeface="Arial"/>
            </a:endParaRPr>
          </a:p>
          <a:p>
            <a:pPr lvl="4" marL="2160000" indent="-216000">
              <a:spcBef>
                <a:spcPts val="283"/>
              </a:spcBef>
              <a:buClr>
                <a:srgbClr val="000000"/>
              </a:buClr>
              <a:buSzPct val="45000"/>
              <a:buFont typeface="Wingdings" charset="2"/>
              <a:buChar char=""/>
            </a:pPr>
            <a:r>
              <a:rPr b="0" lang="fr-FR" sz="2000" strike="noStrike" u="none">
                <a:solidFill>
                  <a:srgbClr val="000000"/>
                </a:solidFill>
                <a:effectLst/>
                <a:uFillTx/>
                <a:latin typeface="Arial"/>
              </a:rPr>
              <a:t>Fifth Outline Level</a:t>
            </a:r>
            <a:endParaRPr b="0" lang="fr-FR" sz="2000" strike="noStrike" u="none">
              <a:solidFill>
                <a:srgbClr val="000000"/>
              </a:solidFill>
              <a:effectLst/>
              <a:uFillTx/>
              <a:latin typeface="Arial"/>
            </a:endParaRPr>
          </a:p>
          <a:p>
            <a:pPr lvl="5" marL="2592000" indent="-216000">
              <a:spcBef>
                <a:spcPts val="283"/>
              </a:spcBef>
              <a:buClr>
                <a:srgbClr val="000000"/>
              </a:buClr>
              <a:buSzPct val="45000"/>
              <a:buFont typeface="Wingdings" charset="2"/>
              <a:buChar char=""/>
            </a:pPr>
            <a:r>
              <a:rPr b="0" lang="fr-FR" sz="2000" strike="noStrike" u="none">
                <a:solidFill>
                  <a:srgbClr val="000000"/>
                </a:solidFill>
                <a:effectLst/>
                <a:uFillTx/>
                <a:latin typeface="Arial"/>
              </a:rPr>
              <a:t>Sixth Outline Level</a:t>
            </a:r>
            <a:endParaRPr b="0" lang="fr-FR" sz="2000" strike="noStrike" u="none">
              <a:solidFill>
                <a:srgbClr val="000000"/>
              </a:solidFill>
              <a:effectLst/>
              <a:uFillTx/>
              <a:latin typeface="Arial"/>
            </a:endParaRPr>
          </a:p>
          <a:p>
            <a:pPr lvl="6" marL="3024000" indent="-216000">
              <a:spcBef>
                <a:spcPts val="283"/>
              </a:spcBef>
              <a:buClr>
                <a:srgbClr val="000000"/>
              </a:buClr>
              <a:buSzPct val="45000"/>
              <a:buFont typeface="Wingdings" charset="2"/>
              <a:buChar char=""/>
            </a:pPr>
            <a:r>
              <a:rPr b="0" lang="fr-FR" sz="2000" strike="noStrike" u="none">
                <a:solidFill>
                  <a:srgbClr val="000000"/>
                </a:solidFill>
                <a:effectLst/>
                <a:uFillTx/>
                <a:latin typeface="Arial"/>
              </a:rPr>
              <a:t>Seventh Outline Level</a:t>
            </a:r>
            <a:endParaRPr b="0" lang="fr-FR" sz="2000" strike="noStrike" u="none">
              <a:solidFill>
                <a:srgbClr val="000000"/>
              </a:solidFill>
              <a:effectLst/>
              <a:uFillTx/>
              <a:latin typeface="Arial"/>
            </a:endParaRPr>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_1_1_1_1_1_1">
    <p:bg>
      <p:bgPr>
        <a:solidFill>
          <a:schemeClr val="lt1"/>
        </a:solidFill>
      </p:bgPr>
    </p:bg>
    <p:spTree>
      <p:nvGrpSpPr>
        <p:cNvPr id="1" name=""/>
        <p:cNvGrpSpPr/>
        <p:nvPr/>
      </p:nvGrpSpPr>
      <p:grpSpPr>
        <a:xfrm>
          <a:off x="0" y="0"/>
          <a:ext cx="0" cy="0"/>
          <a:chOff x="0" y="0"/>
          <a:chExt cx="0" cy="0"/>
        </a:xfrm>
      </p:grpSpPr>
      <p:sp>
        <p:nvSpPr>
          <p:cNvPr id="38" name="PlaceHolder 1"/>
          <p:cNvSpPr>
            <a:spLocks noGrp="1"/>
          </p:cNvSpPr>
          <p:nvPr>
            <p:ph type="title"/>
          </p:nvPr>
        </p:nvSpPr>
        <p:spPr>
          <a:xfrm>
            <a:off x="1416600" y="552600"/>
            <a:ext cx="6310080" cy="1297440"/>
          </a:xfrm>
          <a:prstGeom prst="rect">
            <a:avLst/>
          </a:prstGeom>
          <a:noFill/>
          <a:ln w="0">
            <a:noFill/>
          </a:ln>
        </p:spPr>
        <p:txBody>
          <a:bodyPr lIns="91440" rIns="91440" tIns="91440" bIns="91440" anchor="b">
            <a:noAutofit/>
          </a:bodyPr>
          <a:p>
            <a:pPr indent="0">
              <a:lnSpc>
                <a:spcPct val="85000"/>
              </a:lnSpc>
              <a:buNone/>
            </a:pPr>
            <a:r>
              <a:rPr b="0" lang="fr-FR" sz="10900" strike="noStrike" u="none">
                <a:solidFill>
                  <a:schemeClr val="dk1"/>
                </a:solidFill>
                <a:effectLst/>
                <a:uFillTx/>
                <a:latin typeface="VT323"/>
                <a:ea typeface="VT323"/>
              </a:rPr>
              <a:t>xx%</a:t>
            </a:r>
            <a:endParaRPr b="0" lang="fr-FR" sz="10900" strike="noStrike" u="none">
              <a:solidFill>
                <a:schemeClr val="dk1"/>
              </a:solidFill>
              <a:effectLst/>
              <a:uFillTx/>
              <a:latin typeface="Arial"/>
            </a:endParaRPr>
          </a:p>
        </p:txBody>
      </p:sp>
      <p:sp>
        <p:nvSpPr>
          <p:cNvPr id="39" name="PlaceHolder 2"/>
          <p:cNvSpPr>
            <a:spLocks noGrp="1"/>
          </p:cNvSpPr>
          <p:nvPr>
            <p:ph type="title"/>
          </p:nvPr>
        </p:nvSpPr>
        <p:spPr>
          <a:xfrm>
            <a:off x="1416600" y="2969280"/>
            <a:ext cx="6310080" cy="1297440"/>
          </a:xfrm>
          <a:prstGeom prst="rect">
            <a:avLst/>
          </a:prstGeom>
          <a:noFill/>
          <a:ln w="0">
            <a:noFill/>
          </a:ln>
        </p:spPr>
        <p:txBody>
          <a:bodyPr lIns="91440" rIns="91440" tIns="91440" bIns="91440" anchor="b">
            <a:noAutofit/>
          </a:bodyPr>
          <a:p>
            <a:pPr indent="0">
              <a:lnSpc>
                <a:spcPct val="85000"/>
              </a:lnSpc>
              <a:buNone/>
            </a:pPr>
            <a:r>
              <a:rPr b="0" lang="fr-FR" sz="10900" strike="noStrike" u="none">
                <a:solidFill>
                  <a:schemeClr val="dk1"/>
                </a:solidFill>
                <a:effectLst/>
                <a:uFillTx/>
                <a:latin typeface="VT323"/>
                <a:ea typeface="VT323"/>
              </a:rPr>
              <a:t>xx%</a:t>
            </a:r>
            <a:endParaRPr b="0" lang="fr-FR" sz="10900" strike="noStrike" u="none">
              <a:solidFill>
                <a:schemeClr val="dk1"/>
              </a:solidFill>
              <a:effectLst/>
              <a:uFillTx/>
              <a:latin typeface="Arial"/>
            </a:endParaRPr>
          </a:p>
        </p:txBody>
      </p:sp>
      <p:pic>
        <p:nvPicPr>
          <p:cNvPr id="40" name="Google Shape;112;p19" descr=""/>
          <p:cNvPicPr/>
          <p:nvPr/>
        </p:nvPicPr>
        <p:blipFill>
          <a:blip r:embed="rId2">
            <a:alphaModFix amt="56000"/>
          </a:blip>
          <a:srcRect l="16172" t="0" r="18707" b="0"/>
          <a:stretch/>
        </p:blipFill>
        <p:spPr>
          <a:xfrm rot="17479200">
            <a:off x="3828600" y="1923840"/>
            <a:ext cx="7337520" cy="5738760"/>
          </a:xfrm>
          <a:prstGeom prst="rect">
            <a:avLst/>
          </a:prstGeom>
          <a:noFill/>
          <a:ln w="0">
            <a:noFill/>
          </a:ln>
        </p:spPr>
      </p:pic>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USTOM_3_1">
    <p:bg>
      <p:bgPr>
        <a:solidFill>
          <a:schemeClr val="lt1"/>
        </a:solidFill>
      </p:bgPr>
    </p:bg>
    <p:spTree>
      <p:nvGrpSpPr>
        <p:cNvPr id="1" name=""/>
        <p:cNvGrpSpPr/>
        <p:nvPr/>
      </p:nvGrpSpPr>
      <p:grpSpPr>
        <a:xfrm>
          <a:off x="0" y="0"/>
          <a:ext cx="0" cy="0"/>
          <a:chOff x="0" y="0"/>
          <a:chExt cx="0" cy="0"/>
        </a:xfrm>
      </p:grpSpPr>
      <p:sp>
        <p:nvSpPr>
          <p:cNvPr id="41" name="PlaceHolder 1"/>
          <p:cNvSpPr>
            <a:spLocks noGrp="1"/>
          </p:cNvSpPr>
          <p:nvPr>
            <p:ph type="title"/>
          </p:nvPr>
        </p:nvSpPr>
        <p:spPr>
          <a:xfrm>
            <a:off x="1163880" y="1130040"/>
            <a:ext cx="3577680" cy="677880"/>
          </a:xfrm>
          <a:prstGeom prst="rect">
            <a:avLst/>
          </a:prstGeom>
          <a:noFill/>
          <a:ln w="0">
            <a:noFill/>
          </a:ln>
        </p:spPr>
        <p:txBody>
          <a:bodyPr lIns="91440" rIns="91440" tIns="91440" bIns="91440" anchor="b">
            <a:noAutofit/>
          </a:bodyPr>
          <a:p>
            <a:pPr indent="0">
              <a:buNone/>
            </a:pPr>
            <a:r>
              <a:rPr b="0" lang="fr-FR" sz="3700" strike="noStrike" u="none">
                <a:solidFill>
                  <a:schemeClr val="dk1"/>
                </a:solidFill>
                <a:effectLst/>
                <a:uFillTx/>
                <a:latin typeface="Arial"/>
              </a:rPr>
              <a:t>Click to edit the title text format</a:t>
            </a:r>
            <a:endParaRPr b="0" lang="fr-FR" sz="3700" strike="noStrike" u="none">
              <a:solidFill>
                <a:schemeClr val="dk1"/>
              </a:solidFill>
              <a:effectLst/>
              <a:uFillTx/>
              <a:latin typeface="Arial"/>
            </a:endParaRPr>
          </a:p>
        </p:txBody>
      </p:sp>
      <p:sp>
        <p:nvSpPr>
          <p:cNvPr id="42" name="Google Shape;116;p20"/>
          <p:cNvSpPr/>
          <p:nvPr/>
        </p:nvSpPr>
        <p:spPr>
          <a:xfrm>
            <a:off x="3034440" y="3201120"/>
            <a:ext cx="4945320" cy="555840"/>
          </a:xfrm>
          <a:prstGeom prst="rect">
            <a:avLst/>
          </a:prstGeom>
          <a:noFill/>
          <a:ln w="0">
            <a:noFill/>
          </a:ln>
        </p:spPr>
        <p:style>
          <a:lnRef idx="0"/>
          <a:fillRef idx="0"/>
          <a:effectRef idx="0"/>
          <a:fontRef idx="minor"/>
        </p:style>
        <p:txBody>
          <a:bodyPr tIns="91440" bIns="91440" anchor="t">
            <a:noAutofit/>
          </a:bodyPr>
          <a:p>
            <a:pPr algn="r" defTabSz="914400">
              <a:lnSpc>
                <a:spcPct val="100000"/>
              </a:lnSpc>
              <a:tabLst>
                <a:tab algn="l" pos="0"/>
              </a:tabLst>
            </a:pPr>
            <a:r>
              <a:rPr b="1" lang="en" sz="1000" strike="noStrike" u="none">
                <a:solidFill>
                  <a:schemeClr val="dk1"/>
                </a:solidFill>
                <a:effectLst/>
                <a:uFillTx/>
                <a:latin typeface="Archivo"/>
                <a:ea typeface="Archivo"/>
              </a:rPr>
              <a:t>CREDITS:</a:t>
            </a:r>
            <a:r>
              <a:rPr b="0" lang="en" sz="1000" strike="noStrike" u="none">
                <a:solidFill>
                  <a:schemeClr val="dk1"/>
                </a:solidFill>
                <a:effectLst/>
                <a:uFillTx/>
                <a:latin typeface="Archivo"/>
                <a:ea typeface="Archivo"/>
              </a:rPr>
              <a:t> This presentation template was created by </a:t>
            </a:r>
            <a:r>
              <a:rPr b="1" lang="en" sz="1000" strike="noStrike" u="sng">
                <a:solidFill>
                  <a:schemeClr val="dk1"/>
                </a:solidFill>
                <a:effectLst/>
                <a:uFillTx/>
                <a:latin typeface="Archivo"/>
                <a:ea typeface="Archivo"/>
                <a:hlinkClick r:id="rId2"/>
              </a:rPr>
              <a:t>Slidesgo</a:t>
            </a:r>
            <a:r>
              <a:rPr b="0" lang="en" sz="1000" strike="noStrike" u="none">
                <a:solidFill>
                  <a:schemeClr val="dk1"/>
                </a:solidFill>
                <a:effectLst/>
                <a:uFillTx/>
                <a:latin typeface="Archivo"/>
                <a:ea typeface="Archivo"/>
              </a:rPr>
              <a:t>, and includes icons, infographics &amp; images by </a:t>
            </a:r>
            <a:r>
              <a:rPr b="1" lang="en" sz="1000" strike="noStrike" u="sng">
                <a:solidFill>
                  <a:schemeClr val="dk1"/>
                </a:solidFill>
                <a:effectLst/>
                <a:uFillTx/>
                <a:latin typeface="Archivo"/>
                <a:ea typeface="Archivo"/>
                <a:hlinkClick r:id="rId3"/>
              </a:rPr>
              <a:t>Freepik</a:t>
            </a:r>
            <a:r>
              <a:rPr b="0" lang="en" sz="1000" strike="noStrike" u="none">
                <a:solidFill>
                  <a:schemeClr val="dk1"/>
                </a:solidFill>
                <a:effectLst/>
                <a:uFillTx/>
                <a:latin typeface="Archivo"/>
                <a:ea typeface="Archivo"/>
              </a:rPr>
              <a:t> </a:t>
            </a:r>
            <a:endParaRPr b="0" lang="en-US" sz="1000" strike="noStrike" u="none">
              <a:solidFill>
                <a:srgbClr val="000000"/>
              </a:solidFill>
              <a:effectLst/>
              <a:uFillTx/>
              <a:latin typeface="OpenSymbol"/>
            </a:endParaRPr>
          </a:p>
        </p:txBody>
      </p:sp>
      <p:pic>
        <p:nvPicPr>
          <p:cNvPr id="43" name="Google Shape;117;p20" descr=""/>
          <p:cNvPicPr/>
          <p:nvPr/>
        </p:nvPicPr>
        <p:blipFill>
          <a:blip r:embed="rId4">
            <a:alphaModFix amt="66000"/>
          </a:blip>
          <a:srcRect l="16172" t="0" r="18707" b="0"/>
          <a:stretch/>
        </p:blipFill>
        <p:spPr>
          <a:xfrm rot="15349800">
            <a:off x="5539320" y="-906840"/>
            <a:ext cx="9691920" cy="8370720"/>
          </a:xfrm>
          <a:prstGeom prst="rect">
            <a:avLst/>
          </a:prstGeom>
          <a:noFill/>
          <a:ln w="0">
            <a:noFill/>
          </a:ln>
        </p:spPr>
      </p:pic>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ECTION_HEADER">
    <p:bg>
      <p:bgPr>
        <a:solidFill>
          <a:schemeClr val="lt1"/>
        </a:solidFill>
      </p:bgPr>
    </p:bg>
    <p:spTree>
      <p:nvGrpSpPr>
        <p:cNvPr id="1" name=""/>
        <p:cNvGrpSpPr/>
        <p:nvPr/>
      </p:nvGrpSpPr>
      <p:grpSpPr>
        <a:xfrm>
          <a:off x="0" y="0"/>
          <a:ext cx="0" cy="0"/>
          <a:chOff x="0" y="0"/>
          <a:chExt cx="0" cy="0"/>
        </a:xfrm>
      </p:grpSpPr>
      <p:pic>
        <p:nvPicPr>
          <p:cNvPr id="44" name="Google Shape;14;p3" descr=""/>
          <p:cNvPicPr/>
          <p:nvPr/>
        </p:nvPicPr>
        <p:blipFill>
          <a:blip r:embed="rId2">
            <a:alphaModFix amt="56000"/>
          </a:blip>
          <a:srcRect l="16172" t="0" r="18707" b="0"/>
          <a:stretch/>
        </p:blipFill>
        <p:spPr>
          <a:xfrm>
            <a:off x="-402480" y="1369800"/>
            <a:ext cx="7337520" cy="5738760"/>
          </a:xfrm>
          <a:prstGeom prst="rect">
            <a:avLst/>
          </a:prstGeom>
          <a:noFill/>
          <a:ln w="0">
            <a:noFill/>
          </a:ln>
        </p:spPr>
      </p:pic>
      <p:sp>
        <p:nvSpPr>
          <p:cNvPr id="45" name="PlaceHolder 1"/>
          <p:cNvSpPr>
            <a:spLocks noGrp="1"/>
          </p:cNvSpPr>
          <p:nvPr>
            <p:ph type="title"/>
          </p:nvPr>
        </p:nvSpPr>
        <p:spPr>
          <a:xfrm>
            <a:off x="4256640" y="2401920"/>
            <a:ext cx="4658400" cy="527040"/>
          </a:xfrm>
          <a:prstGeom prst="rect">
            <a:avLst/>
          </a:prstGeom>
          <a:noFill/>
          <a:ln w="0">
            <a:noFill/>
          </a:ln>
        </p:spPr>
        <p:txBody>
          <a:bodyPr lIns="91440" rIns="91440" tIns="91440" bIns="91440" anchor="t">
            <a:noAutofit/>
          </a:bodyPr>
          <a:p>
            <a:pPr indent="0">
              <a:buNone/>
            </a:pPr>
            <a:r>
              <a:rPr b="0" lang="fr-FR" sz="3000" strike="noStrike" u="none">
                <a:solidFill>
                  <a:schemeClr val="dk1"/>
                </a:solidFill>
                <a:effectLst/>
                <a:uFillTx/>
                <a:latin typeface="Arial"/>
              </a:rPr>
              <a:t>Click to edit the title text format</a:t>
            </a:r>
            <a:endParaRPr b="0" lang="fr-FR" sz="3000" strike="noStrike" u="none">
              <a:solidFill>
                <a:schemeClr val="dk1"/>
              </a:solidFill>
              <a:effectLst/>
              <a:uFillTx/>
              <a:latin typeface="Arial"/>
            </a:endParaRPr>
          </a:p>
        </p:txBody>
      </p:sp>
      <p:sp>
        <p:nvSpPr>
          <p:cNvPr id="46" name="PlaceHolder 2"/>
          <p:cNvSpPr>
            <a:spLocks noGrp="1"/>
          </p:cNvSpPr>
          <p:nvPr>
            <p:ph type="title"/>
          </p:nvPr>
        </p:nvSpPr>
        <p:spPr>
          <a:xfrm>
            <a:off x="228600" y="1498320"/>
            <a:ext cx="3008880" cy="2066040"/>
          </a:xfrm>
          <a:prstGeom prst="rect">
            <a:avLst/>
          </a:prstGeom>
          <a:noFill/>
          <a:ln w="0">
            <a:noFill/>
          </a:ln>
        </p:spPr>
        <p:txBody>
          <a:bodyPr lIns="91440" rIns="91440" tIns="91440" bIns="91440" anchor="ctr">
            <a:noAutofit/>
          </a:bodyPr>
          <a:p>
            <a:pPr indent="0" algn="ctr">
              <a:lnSpc>
                <a:spcPct val="85000"/>
              </a:lnSpc>
              <a:buNone/>
            </a:pPr>
            <a:r>
              <a:rPr b="0" lang="fr-FR" sz="17100" strike="noStrike" u="none">
                <a:solidFill>
                  <a:schemeClr val="dk1"/>
                </a:solidFill>
                <a:effectLst/>
                <a:uFillTx/>
                <a:latin typeface="VT323"/>
                <a:ea typeface="VT323"/>
              </a:rPr>
              <a:t>xx%</a:t>
            </a:r>
            <a:endParaRPr b="0" lang="fr-FR" sz="17100" strike="noStrike" u="none">
              <a:solidFill>
                <a:schemeClr val="dk1"/>
              </a:solidFill>
              <a:effectLst/>
              <a:uFillTx/>
              <a:latin typeface="Arial"/>
            </a:endParaRPr>
          </a:p>
        </p:txBody>
      </p:sp>
      <p:sp>
        <p:nvSpPr>
          <p:cNvPr id="47" name="PlaceHolder 3"/>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fr-FR" sz="1400" strike="noStrike" u="none">
                <a:solidFill>
                  <a:srgbClr val="000000"/>
                </a:solidFill>
                <a:effectLst/>
                <a:uFillTx/>
                <a:latin typeface="Arial"/>
              </a:rPr>
              <a:t>Click to edit the outline text format</a:t>
            </a:r>
            <a:endParaRPr b="0" lang="fr-FR" sz="1400" strike="noStrike" u="none">
              <a:solidFill>
                <a:srgbClr val="000000"/>
              </a:solidFill>
              <a:effectLst/>
              <a:uFillTx/>
              <a:latin typeface="Arial"/>
            </a:endParaRPr>
          </a:p>
          <a:p>
            <a:pPr lvl="1" marL="864000" indent="-324000">
              <a:spcBef>
                <a:spcPts val="1134"/>
              </a:spcBef>
              <a:buClr>
                <a:srgbClr val="000000"/>
              </a:buClr>
              <a:buSzPct val="75000"/>
              <a:buFont typeface="Symbol" charset="2"/>
              <a:buChar char=""/>
            </a:pPr>
            <a:r>
              <a:rPr b="0" lang="fr-FR" sz="1400" strike="noStrike" u="none">
                <a:solidFill>
                  <a:srgbClr val="000000"/>
                </a:solidFill>
                <a:effectLst/>
                <a:uFillTx/>
                <a:latin typeface="Arial"/>
              </a:rPr>
              <a:t>Second Outline Level</a:t>
            </a:r>
            <a:endParaRPr b="0" lang="fr-FR" sz="1400" strike="noStrike" u="none">
              <a:solidFill>
                <a:srgbClr val="000000"/>
              </a:solidFill>
              <a:effectLst/>
              <a:uFillTx/>
              <a:latin typeface="Arial"/>
            </a:endParaRPr>
          </a:p>
          <a:p>
            <a:pPr lvl="2" marL="1296000" indent="-288000">
              <a:spcBef>
                <a:spcPts val="850"/>
              </a:spcBef>
              <a:buClr>
                <a:srgbClr val="000000"/>
              </a:buClr>
              <a:buSzPct val="45000"/>
              <a:buFont typeface="Wingdings" charset="2"/>
              <a:buChar char=""/>
            </a:pPr>
            <a:r>
              <a:rPr b="0" lang="fr-FR" sz="1400" strike="noStrike" u="none">
                <a:solidFill>
                  <a:srgbClr val="000000"/>
                </a:solidFill>
                <a:effectLst/>
                <a:uFillTx/>
                <a:latin typeface="Arial"/>
              </a:rPr>
              <a:t>Third Outline Level</a:t>
            </a:r>
            <a:endParaRPr b="0" lang="fr-FR" sz="1400" strike="noStrike" u="none">
              <a:solidFill>
                <a:srgbClr val="000000"/>
              </a:solidFill>
              <a:effectLst/>
              <a:uFillTx/>
              <a:latin typeface="Arial"/>
            </a:endParaRPr>
          </a:p>
          <a:p>
            <a:pPr lvl="3" marL="1728000" indent="-216000">
              <a:spcBef>
                <a:spcPts val="567"/>
              </a:spcBef>
              <a:buClr>
                <a:srgbClr val="000000"/>
              </a:buClr>
              <a:buSzPct val="75000"/>
              <a:buFont typeface="Symbol" charset="2"/>
              <a:buChar char=""/>
            </a:pPr>
            <a:r>
              <a:rPr b="0" lang="fr-FR" sz="1400" strike="noStrike" u="none">
                <a:solidFill>
                  <a:srgbClr val="000000"/>
                </a:solidFill>
                <a:effectLst/>
                <a:uFillTx/>
                <a:latin typeface="Arial"/>
              </a:rPr>
              <a:t>Fourth Outline Level</a:t>
            </a:r>
            <a:endParaRPr b="0" lang="fr-FR" sz="1400" strike="noStrike" u="none">
              <a:solidFill>
                <a:srgbClr val="000000"/>
              </a:solidFill>
              <a:effectLst/>
              <a:uFillTx/>
              <a:latin typeface="Arial"/>
            </a:endParaRPr>
          </a:p>
          <a:p>
            <a:pPr lvl="4" marL="2160000" indent="-216000">
              <a:spcBef>
                <a:spcPts val="283"/>
              </a:spcBef>
              <a:buClr>
                <a:srgbClr val="000000"/>
              </a:buClr>
              <a:buSzPct val="45000"/>
              <a:buFont typeface="Wingdings" charset="2"/>
              <a:buChar char=""/>
            </a:pPr>
            <a:r>
              <a:rPr b="0" lang="fr-FR" sz="2000" strike="noStrike" u="none">
                <a:solidFill>
                  <a:srgbClr val="000000"/>
                </a:solidFill>
                <a:effectLst/>
                <a:uFillTx/>
                <a:latin typeface="Arial"/>
              </a:rPr>
              <a:t>Fifth Outline Level</a:t>
            </a:r>
            <a:endParaRPr b="0" lang="fr-FR" sz="2000" strike="noStrike" u="none">
              <a:solidFill>
                <a:srgbClr val="000000"/>
              </a:solidFill>
              <a:effectLst/>
              <a:uFillTx/>
              <a:latin typeface="Arial"/>
            </a:endParaRPr>
          </a:p>
          <a:p>
            <a:pPr lvl="5" marL="2592000" indent="-216000">
              <a:spcBef>
                <a:spcPts val="283"/>
              </a:spcBef>
              <a:buClr>
                <a:srgbClr val="000000"/>
              </a:buClr>
              <a:buSzPct val="45000"/>
              <a:buFont typeface="Wingdings" charset="2"/>
              <a:buChar char=""/>
            </a:pPr>
            <a:r>
              <a:rPr b="0" lang="fr-FR" sz="2000" strike="noStrike" u="none">
                <a:solidFill>
                  <a:srgbClr val="000000"/>
                </a:solidFill>
                <a:effectLst/>
                <a:uFillTx/>
                <a:latin typeface="Arial"/>
              </a:rPr>
              <a:t>Sixth Outline Level</a:t>
            </a:r>
            <a:endParaRPr b="0" lang="fr-FR" sz="2000" strike="noStrike" u="none">
              <a:solidFill>
                <a:srgbClr val="000000"/>
              </a:solidFill>
              <a:effectLst/>
              <a:uFillTx/>
              <a:latin typeface="Arial"/>
            </a:endParaRPr>
          </a:p>
          <a:p>
            <a:pPr lvl="6" marL="3024000" indent="-216000">
              <a:spcBef>
                <a:spcPts val="283"/>
              </a:spcBef>
              <a:buClr>
                <a:srgbClr val="000000"/>
              </a:buClr>
              <a:buSzPct val="45000"/>
              <a:buFont typeface="Wingdings" charset="2"/>
              <a:buChar char=""/>
            </a:pPr>
            <a:r>
              <a:rPr b="0" lang="fr-FR" sz="2000" strike="noStrike" u="none">
                <a:solidFill>
                  <a:srgbClr val="000000"/>
                </a:solidFill>
                <a:effectLst/>
                <a:uFillTx/>
                <a:latin typeface="Arial"/>
              </a:rPr>
              <a:t>Seventh Outline Level</a:t>
            </a:r>
            <a:endParaRPr b="0" lang="fr-FR" sz="2000" strike="noStrike" u="none">
              <a:solidFill>
                <a:srgbClr val="000000"/>
              </a:solidFill>
              <a:effectLst/>
              <a:uFillTx/>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_1_1_1_1_1_1_1">
    <p:bg>
      <p:bgPr>
        <a:solidFill>
          <a:schemeClr val="lt1"/>
        </a:solidFill>
      </p:bgPr>
    </p:bg>
    <p:spTree>
      <p:nvGrpSpPr>
        <p:cNvPr id="1" name=""/>
        <p:cNvGrpSpPr/>
        <p:nvPr/>
      </p:nvGrpSpPr>
      <p:grpSpPr>
        <a:xfrm>
          <a:off x="0" y="0"/>
          <a:ext cx="0" cy="0"/>
          <a:chOff x="0" y="0"/>
          <a:chExt cx="0" cy="0"/>
        </a:xfrm>
      </p:grpSpPr>
      <p:pic>
        <p:nvPicPr>
          <p:cNvPr id="48" name="Google Shape;119;p21" descr=""/>
          <p:cNvPicPr/>
          <p:nvPr/>
        </p:nvPicPr>
        <p:blipFill>
          <a:blip r:embed="rId2">
            <a:alphaModFix amt="66000"/>
          </a:blip>
          <a:srcRect l="16172" t="0" r="18707" b="0"/>
          <a:stretch/>
        </p:blipFill>
        <p:spPr>
          <a:xfrm rot="15349800">
            <a:off x="-3836520" y="-3130200"/>
            <a:ext cx="9691920" cy="8370720"/>
          </a:xfrm>
          <a:prstGeom prst="rect">
            <a:avLst/>
          </a:prstGeom>
          <a:noFill/>
          <a:ln w="0">
            <a:noFill/>
          </a:ln>
        </p:spPr>
      </p:pic>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_1_1_1_1_1_1_1_1">
    <p:bg>
      <p:bgPr>
        <a:solidFill>
          <a:schemeClr val="lt1"/>
        </a:solidFill>
      </p:bgPr>
    </p:bg>
    <p:spTree>
      <p:nvGrpSpPr>
        <p:cNvPr id="1" name=""/>
        <p:cNvGrpSpPr/>
        <p:nvPr/>
      </p:nvGrpSpPr>
      <p:grpSpPr>
        <a:xfrm>
          <a:off x="0" y="0"/>
          <a:ext cx="0" cy="0"/>
          <a:chOff x="0" y="0"/>
          <a:chExt cx="0" cy="0"/>
        </a:xfrm>
      </p:grpSpPr>
      <p:pic>
        <p:nvPicPr>
          <p:cNvPr id="49" name="Google Shape;121;p22" descr=""/>
          <p:cNvPicPr/>
          <p:nvPr/>
        </p:nvPicPr>
        <p:blipFill>
          <a:blip r:embed="rId2">
            <a:alphaModFix amt="66000"/>
          </a:blip>
          <a:srcRect l="16172" t="0" r="18707" b="0"/>
          <a:stretch/>
        </p:blipFill>
        <p:spPr>
          <a:xfrm rot="15349800">
            <a:off x="1293120" y="767160"/>
            <a:ext cx="9691920" cy="8370720"/>
          </a:xfrm>
          <a:prstGeom prst="rect">
            <a:avLst/>
          </a:prstGeom>
          <a:noFill/>
          <a:ln w="0">
            <a:noFill/>
          </a:ln>
        </p:spPr>
      </p:pic>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_AND_BODY">
    <p:bg>
      <p:bgPr>
        <a:solidFill>
          <a:schemeClr val="lt1"/>
        </a:solidFill>
      </p:bgPr>
    </p:bg>
    <p:spTree>
      <p:nvGrpSpPr>
        <p:cNvPr id="1" name=""/>
        <p:cNvGrpSpPr/>
        <p:nvPr/>
      </p:nvGrpSpPr>
      <p:grpSpPr>
        <a:xfrm>
          <a:off x="0" y="0"/>
          <a:ext cx="0" cy="0"/>
          <a:chOff x="0" y="0"/>
          <a:chExt cx="0" cy="0"/>
        </a:xfrm>
      </p:grpSpPr>
      <p:sp>
        <p:nvSpPr>
          <p:cNvPr id="50" name="PlaceHolder 1"/>
          <p:cNvSpPr>
            <a:spLocks noGrp="1"/>
          </p:cNvSpPr>
          <p:nvPr>
            <p:ph type="title"/>
          </p:nvPr>
        </p:nvSpPr>
        <p:spPr>
          <a:xfrm>
            <a:off x="720000" y="444960"/>
            <a:ext cx="7703640" cy="572400"/>
          </a:xfrm>
          <a:prstGeom prst="rect">
            <a:avLst/>
          </a:prstGeom>
          <a:noFill/>
          <a:ln w="0">
            <a:noFill/>
          </a:ln>
        </p:spPr>
        <p:txBody>
          <a:bodyPr lIns="91440" rIns="91440" tIns="91440" bIns="91440" anchor="t">
            <a:noAutofit/>
          </a:bodyPr>
          <a:p>
            <a:pPr indent="0">
              <a:buNone/>
            </a:pPr>
            <a:r>
              <a:rPr b="0" lang="fr-FR" sz="2600" strike="noStrike" u="none">
                <a:solidFill>
                  <a:schemeClr val="dk1"/>
                </a:solidFill>
                <a:effectLst/>
                <a:uFillTx/>
                <a:latin typeface="Arial"/>
              </a:rPr>
              <a:t>Click to edit the title text format</a:t>
            </a:r>
            <a:endParaRPr b="0" lang="fr-FR" sz="2600" strike="noStrike" u="none">
              <a:solidFill>
                <a:schemeClr val="dk1"/>
              </a:solidFill>
              <a:effectLst/>
              <a:uFillTx/>
              <a:latin typeface="Arial"/>
            </a:endParaRPr>
          </a:p>
        </p:txBody>
      </p:sp>
      <p:sp>
        <p:nvSpPr>
          <p:cNvPr id="51" name="PlaceHolder 2"/>
          <p:cNvSpPr>
            <a:spLocks noGrp="1"/>
          </p:cNvSpPr>
          <p:nvPr>
            <p:ph type="body"/>
          </p:nvPr>
        </p:nvSpPr>
        <p:spPr>
          <a:xfrm>
            <a:off x="720000" y="1152360"/>
            <a:ext cx="7703640" cy="3416040"/>
          </a:xfrm>
          <a:prstGeom prst="rect">
            <a:avLst/>
          </a:prstGeom>
          <a:noFill/>
          <a:ln w="0">
            <a:noFill/>
          </a:ln>
        </p:spPr>
        <p:txBody>
          <a:bodyPr lIns="91440" rIns="91440" tIns="91440" bIns="91440" anchor="t">
            <a:noAutofit/>
          </a:bodyPr>
          <a:p>
            <a:pPr marL="432000" indent="-324000">
              <a:spcBef>
                <a:spcPts val="1417"/>
              </a:spcBef>
              <a:buClr>
                <a:srgbClr val="000000"/>
              </a:buClr>
              <a:buSzPct val="45000"/>
              <a:buFont typeface="Wingdings" charset="2"/>
              <a:buChar char=""/>
            </a:pPr>
            <a:r>
              <a:rPr b="0" lang="fr-FR" sz="1200" strike="noStrike" u="none">
                <a:solidFill>
                  <a:srgbClr val="000000"/>
                </a:solidFill>
                <a:effectLst/>
                <a:uFillTx/>
                <a:latin typeface="Arial"/>
              </a:rPr>
              <a:t>Click to edit the outline text format</a:t>
            </a:r>
            <a:endParaRPr b="0" lang="fr-FR" sz="1200" strike="noStrike" u="none">
              <a:solidFill>
                <a:srgbClr val="000000"/>
              </a:solidFill>
              <a:effectLst/>
              <a:uFillTx/>
              <a:latin typeface="Arial"/>
            </a:endParaRPr>
          </a:p>
          <a:p>
            <a:pPr lvl="1" marL="864000" indent="-324000">
              <a:spcBef>
                <a:spcPts val="1134"/>
              </a:spcBef>
              <a:buClr>
                <a:srgbClr val="000000"/>
              </a:buClr>
              <a:buSzPct val="75000"/>
              <a:buFont typeface="Symbol" charset="2"/>
              <a:buChar char=""/>
            </a:pPr>
            <a:r>
              <a:rPr b="0" lang="fr-FR" sz="1200" strike="noStrike" u="none">
                <a:solidFill>
                  <a:srgbClr val="000000"/>
                </a:solidFill>
                <a:effectLst/>
                <a:uFillTx/>
                <a:latin typeface="Arial"/>
              </a:rPr>
              <a:t>Second Outline Level</a:t>
            </a:r>
            <a:endParaRPr b="0" lang="fr-FR" sz="1200" strike="noStrike" u="none">
              <a:solidFill>
                <a:srgbClr val="000000"/>
              </a:solidFill>
              <a:effectLst/>
              <a:uFillTx/>
              <a:latin typeface="Arial"/>
            </a:endParaRPr>
          </a:p>
          <a:p>
            <a:pPr lvl="2" marL="1296000" indent="-288000">
              <a:spcBef>
                <a:spcPts val="850"/>
              </a:spcBef>
              <a:buClr>
                <a:srgbClr val="000000"/>
              </a:buClr>
              <a:buSzPct val="45000"/>
              <a:buFont typeface="Wingdings" charset="2"/>
              <a:buChar char=""/>
            </a:pPr>
            <a:r>
              <a:rPr b="0" lang="fr-FR" sz="1200" strike="noStrike" u="none">
                <a:solidFill>
                  <a:srgbClr val="000000"/>
                </a:solidFill>
                <a:effectLst/>
                <a:uFillTx/>
                <a:latin typeface="Arial"/>
              </a:rPr>
              <a:t>Third Outline Level</a:t>
            </a:r>
            <a:endParaRPr b="0" lang="fr-FR" sz="1200" strike="noStrike" u="none">
              <a:solidFill>
                <a:srgbClr val="000000"/>
              </a:solidFill>
              <a:effectLst/>
              <a:uFillTx/>
              <a:latin typeface="Arial"/>
            </a:endParaRPr>
          </a:p>
          <a:p>
            <a:pPr lvl="3" marL="1728000" indent="-216000">
              <a:spcBef>
                <a:spcPts val="567"/>
              </a:spcBef>
              <a:buClr>
                <a:srgbClr val="000000"/>
              </a:buClr>
              <a:buSzPct val="75000"/>
              <a:buFont typeface="Symbol" charset="2"/>
              <a:buChar char=""/>
            </a:pPr>
            <a:r>
              <a:rPr b="0" lang="fr-FR" sz="1200" strike="noStrike" u="none">
                <a:solidFill>
                  <a:srgbClr val="000000"/>
                </a:solidFill>
                <a:effectLst/>
                <a:uFillTx/>
                <a:latin typeface="Arial"/>
              </a:rPr>
              <a:t>Fourth Outline Level</a:t>
            </a:r>
            <a:endParaRPr b="0" lang="fr-FR" sz="1200" strike="noStrike" u="none">
              <a:solidFill>
                <a:srgbClr val="000000"/>
              </a:solidFill>
              <a:effectLst/>
              <a:uFillTx/>
              <a:latin typeface="Arial"/>
            </a:endParaRPr>
          </a:p>
          <a:p>
            <a:pPr lvl="4" marL="2160000" indent="-216000">
              <a:spcBef>
                <a:spcPts val="283"/>
              </a:spcBef>
              <a:buClr>
                <a:srgbClr val="000000"/>
              </a:buClr>
              <a:buSzPct val="45000"/>
              <a:buFont typeface="Wingdings" charset="2"/>
              <a:buChar char=""/>
            </a:pPr>
            <a:r>
              <a:rPr b="0" lang="fr-FR" sz="1200" strike="noStrike" u="none">
                <a:solidFill>
                  <a:srgbClr val="000000"/>
                </a:solidFill>
                <a:effectLst/>
                <a:uFillTx/>
                <a:latin typeface="Arial"/>
              </a:rPr>
              <a:t>Fifth Outline Level</a:t>
            </a:r>
            <a:endParaRPr b="0" lang="fr-FR" sz="1200" strike="noStrike" u="none">
              <a:solidFill>
                <a:srgbClr val="000000"/>
              </a:solidFill>
              <a:effectLst/>
              <a:uFillTx/>
              <a:latin typeface="Arial"/>
            </a:endParaRPr>
          </a:p>
          <a:p>
            <a:pPr lvl="5" marL="2592000" indent="-216000">
              <a:spcBef>
                <a:spcPts val="283"/>
              </a:spcBef>
              <a:buClr>
                <a:srgbClr val="000000"/>
              </a:buClr>
              <a:buSzPct val="45000"/>
              <a:buFont typeface="Wingdings" charset="2"/>
              <a:buChar char=""/>
            </a:pPr>
            <a:r>
              <a:rPr b="0" lang="fr-FR" sz="1200" strike="noStrike" u="none">
                <a:solidFill>
                  <a:srgbClr val="000000"/>
                </a:solidFill>
                <a:effectLst/>
                <a:uFillTx/>
                <a:latin typeface="Arial"/>
              </a:rPr>
              <a:t>Sixth Outline Level</a:t>
            </a:r>
            <a:endParaRPr b="0" lang="fr-FR" sz="1200" strike="noStrike" u="none">
              <a:solidFill>
                <a:srgbClr val="000000"/>
              </a:solidFill>
              <a:effectLst/>
              <a:uFillTx/>
              <a:latin typeface="Arial"/>
            </a:endParaRPr>
          </a:p>
          <a:p>
            <a:pPr lvl="6" marL="3024000" indent="-216000">
              <a:spcBef>
                <a:spcPts val="283"/>
              </a:spcBef>
              <a:buClr>
                <a:srgbClr val="000000"/>
              </a:buClr>
              <a:buSzPct val="45000"/>
              <a:buFont typeface="Wingdings" charset="2"/>
              <a:buChar char=""/>
            </a:pPr>
            <a:r>
              <a:rPr b="0" lang="fr-FR" sz="1200" strike="noStrike" u="none">
                <a:solidFill>
                  <a:srgbClr val="000000"/>
                </a:solidFill>
                <a:effectLst/>
                <a:uFillTx/>
                <a:latin typeface="Arial"/>
              </a:rPr>
              <a:t>Seventh Outline Level</a:t>
            </a:r>
            <a:endParaRPr b="0" lang="fr-FR" sz="1200" strike="noStrike" u="none">
              <a:solidFill>
                <a:srgbClr val="000000"/>
              </a:solidFill>
              <a:effectLst/>
              <a:uFillTx/>
              <a:latin typeface="Arial"/>
            </a:endParaRPr>
          </a:p>
        </p:txBody>
      </p:sp>
      <p:pic>
        <p:nvPicPr>
          <p:cNvPr id="52" name="Google Shape;20;p4" descr=""/>
          <p:cNvPicPr/>
          <p:nvPr/>
        </p:nvPicPr>
        <p:blipFill>
          <a:blip r:embed="rId2">
            <a:alphaModFix amt="56000"/>
          </a:blip>
          <a:srcRect l="16172" t="0" r="18707" b="0"/>
          <a:stretch/>
        </p:blipFill>
        <p:spPr>
          <a:xfrm rot="14140800">
            <a:off x="6268320" y="-813600"/>
            <a:ext cx="7337520" cy="5738760"/>
          </a:xfrm>
          <a:prstGeom prst="rect">
            <a:avLst/>
          </a:prstGeom>
          <a:noFill/>
          <a:ln w="0">
            <a:noFill/>
          </a:ln>
        </p:spPr>
      </p:pic>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_AND_TWO_COLUMNS">
    <p:bg>
      <p:bgPr>
        <a:solidFill>
          <a:schemeClr val="lt1"/>
        </a:solidFill>
      </p:bgPr>
    </p:bg>
    <p:spTree>
      <p:nvGrpSpPr>
        <p:cNvPr id="1" name=""/>
        <p:cNvGrpSpPr/>
        <p:nvPr/>
      </p:nvGrpSpPr>
      <p:grpSpPr>
        <a:xfrm>
          <a:off x="0" y="0"/>
          <a:ext cx="0" cy="0"/>
          <a:chOff x="0" y="0"/>
          <a:chExt cx="0" cy="0"/>
        </a:xfrm>
      </p:grpSpPr>
      <p:sp>
        <p:nvSpPr>
          <p:cNvPr id="53" name="PlaceHolder 1"/>
          <p:cNvSpPr>
            <a:spLocks noGrp="1"/>
          </p:cNvSpPr>
          <p:nvPr>
            <p:ph type="title"/>
          </p:nvPr>
        </p:nvSpPr>
        <p:spPr>
          <a:xfrm>
            <a:off x="228600" y="329040"/>
            <a:ext cx="8686440" cy="572400"/>
          </a:xfrm>
          <a:prstGeom prst="rect">
            <a:avLst/>
          </a:prstGeom>
          <a:noFill/>
          <a:ln w="0">
            <a:noFill/>
          </a:ln>
        </p:spPr>
        <p:txBody>
          <a:bodyPr lIns="91440" rIns="91440" tIns="91440" bIns="91440" anchor="t">
            <a:noAutofit/>
          </a:bodyPr>
          <a:p>
            <a:pPr indent="0">
              <a:buNone/>
            </a:pPr>
            <a:r>
              <a:rPr b="0" lang="fr-FR" sz="2600" strike="noStrike" u="none">
                <a:solidFill>
                  <a:schemeClr val="dk1"/>
                </a:solidFill>
                <a:effectLst/>
                <a:uFillTx/>
                <a:latin typeface="Arial"/>
              </a:rPr>
              <a:t>Click to edit the title text format</a:t>
            </a:r>
            <a:endParaRPr b="0" lang="fr-FR" sz="2600" strike="noStrike" u="none">
              <a:solidFill>
                <a:schemeClr val="dk1"/>
              </a:solidFill>
              <a:effectLst/>
              <a:uFillTx/>
              <a:latin typeface="Arial"/>
            </a:endParaRPr>
          </a:p>
        </p:txBody>
      </p:sp>
      <p:pic>
        <p:nvPicPr>
          <p:cNvPr id="54" name="Google Shape;27;p5" descr=""/>
          <p:cNvPicPr/>
          <p:nvPr/>
        </p:nvPicPr>
        <p:blipFill>
          <a:blip r:embed="rId2">
            <a:alphaModFix amt="56000"/>
          </a:blip>
          <a:srcRect l="16172" t="0" r="18707" b="0"/>
          <a:stretch/>
        </p:blipFill>
        <p:spPr>
          <a:xfrm rot="11069400">
            <a:off x="-3573360" y="90720"/>
            <a:ext cx="7337520" cy="5738760"/>
          </a:xfrm>
          <a:prstGeom prst="rect">
            <a:avLst/>
          </a:prstGeom>
          <a:noFill/>
          <a:ln w="0">
            <a:noFill/>
          </a:ln>
        </p:spPr>
      </p:pic>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_ONLY">
    <p:bg>
      <p:bgPr>
        <a:solidFill>
          <a:schemeClr val="lt1"/>
        </a:solidFill>
      </p:bgPr>
    </p:bg>
    <p:spTree>
      <p:nvGrpSpPr>
        <p:cNvPr id="1" name=""/>
        <p:cNvGrpSpPr/>
        <p:nvPr/>
      </p:nvGrpSpPr>
      <p:grpSpPr>
        <a:xfrm>
          <a:off x="0" y="0"/>
          <a:ext cx="0" cy="0"/>
          <a:chOff x="0" y="0"/>
          <a:chExt cx="0" cy="0"/>
        </a:xfrm>
      </p:grpSpPr>
      <p:sp>
        <p:nvSpPr>
          <p:cNvPr id="55" name="PlaceHolder 1"/>
          <p:cNvSpPr>
            <a:spLocks noGrp="1"/>
          </p:cNvSpPr>
          <p:nvPr>
            <p:ph type="title"/>
          </p:nvPr>
        </p:nvSpPr>
        <p:spPr>
          <a:xfrm>
            <a:off x="228600" y="344160"/>
            <a:ext cx="8686440" cy="572400"/>
          </a:xfrm>
          <a:prstGeom prst="rect">
            <a:avLst/>
          </a:prstGeom>
          <a:noFill/>
          <a:ln w="0">
            <a:noFill/>
          </a:ln>
        </p:spPr>
        <p:txBody>
          <a:bodyPr lIns="91440" rIns="91440" tIns="91440" bIns="91440" anchor="t">
            <a:noAutofit/>
          </a:bodyPr>
          <a:p>
            <a:pPr indent="0">
              <a:buNone/>
            </a:pPr>
            <a:r>
              <a:rPr b="0" lang="fr-FR" sz="2600" strike="noStrike" u="none">
                <a:solidFill>
                  <a:schemeClr val="dk1"/>
                </a:solidFill>
                <a:effectLst/>
                <a:uFillTx/>
                <a:latin typeface="Arial"/>
              </a:rPr>
              <a:t>Click to edit the title text format</a:t>
            </a:r>
            <a:endParaRPr b="0" lang="fr-FR" sz="2600" strike="noStrike" u="none">
              <a:solidFill>
                <a:schemeClr val="dk1"/>
              </a:solidFill>
              <a:effectLst/>
              <a:uFillTx/>
              <a:latin typeface="Arial"/>
            </a:endParaRPr>
          </a:p>
        </p:txBody>
      </p:sp>
      <p:pic>
        <p:nvPicPr>
          <p:cNvPr id="56" name="Google Shape;30;p6" descr=""/>
          <p:cNvPicPr/>
          <p:nvPr/>
        </p:nvPicPr>
        <p:blipFill>
          <a:blip r:embed="rId2">
            <a:alphaModFix amt="56000"/>
          </a:blip>
          <a:srcRect l="16172" t="0" r="18707" b="0"/>
          <a:stretch/>
        </p:blipFill>
        <p:spPr>
          <a:xfrm>
            <a:off x="-4048560" y="166680"/>
            <a:ext cx="7337520" cy="5738760"/>
          </a:xfrm>
          <a:prstGeom prst="rect">
            <a:avLst/>
          </a:prstGeom>
          <a:noFill/>
          <a:ln w="0">
            <a:noFill/>
          </a:ln>
        </p:spPr>
      </p:pic>
      <p:sp>
        <p:nvSpPr>
          <p:cNvPr id="57" name="PlaceHolder 2"/>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fr-FR" sz="1400" strike="noStrike" u="none">
                <a:solidFill>
                  <a:srgbClr val="000000"/>
                </a:solidFill>
                <a:effectLst/>
                <a:uFillTx/>
                <a:latin typeface="Arial"/>
              </a:rPr>
              <a:t>Click to edit the outline text format</a:t>
            </a:r>
            <a:endParaRPr b="0" lang="fr-FR" sz="1400" strike="noStrike" u="none">
              <a:solidFill>
                <a:srgbClr val="000000"/>
              </a:solidFill>
              <a:effectLst/>
              <a:uFillTx/>
              <a:latin typeface="Arial"/>
            </a:endParaRPr>
          </a:p>
          <a:p>
            <a:pPr lvl="1" marL="864000" indent="-324000">
              <a:spcBef>
                <a:spcPts val="1134"/>
              </a:spcBef>
              <a:buClr>
                <a:srgbClr val="000000"/>
              </a:buClr>
              <a:buSzPct val="75000"/>
              <a:buFont typeface="Symbol" charset="2"/>
              <a:buChar char=""/>
            </a:pPr>
            <a:r>
              <a:rPr b="0" lang="fr-FR" sz="1400" strike="noStrike" u="none">
                <a:solidFill>
                  <a:srgbClr val="000000"/>
                </a:solidFill>
                <a:effectLst/>
                <a:uFillTx/>
                <a:latin typeface="Arial"/>
              </a:rPr>
              <a:t>Second Outline Level</a:t>
            </a:r>
            <a:endParaRPr b="0" lang="fr-FR" sz="1400" strike="noStrike" u="none">
              <a:solidFill>
                <a:srgbClr val="000000"/>
              </a:solidFill>
              <a:effectLst/>
              <a:uFillTx/>
              <a:latin typeface="Arial"/>
            </a:endParaRPr>
          </a:p>
          <a:p>
            <a:pPr lvl="2" marL="1296000" indent="-288000">
              <a:spcBef>
                <a:spcPts val="850"/>
              </a:spcBef>
              <a:buClr>
                <a:srgbClr val="000000"/>
              </a:buClr>
              <a:buSzPct val="45000"/>
              <a:buFont typeface="Wingdings" charset="2"/>
              <a:buChar char=""/>
            </a:pPr>
            <a:r>
              <a:rPr b="0" lang="fr-FR" sz="1400" strike="noStrike" u="none">
                <a:solidFill>
                  <a:srgbClr val="000000"/>
                </a:solidFill>
                <a:effectLst/>
                <a:uFillTx/>
                <a:latin typeface="Arial"/>
              </a:rPr>
              <a:t>Third Outline Level</a:t>
            </a:r>
            <a:endParaRPr b="0" lang="fr-FR" sz="1400" strike="noStrike" u="none">
              <a:solidFill>
                <a:srgbClr val="000000"/>
              </a:solidFill>
              <a:effectLst/>
              <a:uFillTx/>
              <a:latin typeface="Arial"/>
            </a:endParaRPr>
          </a:p>
          <a:p>
            <a:pPr lvl="3" marL="1728000" indent="-216000">
              <a:spcBef>
                <a:spcPts val="567"/>
              </a:spcBef>
              <a:buClr>
                <a:srgbClr val="000000"/>
              </a:buClr>
              <a:buSzPct val="75000"/>
              <a:buFont typeface="Symbol" charset="2"/>
              <a:buChar char=""/>
            </a:pPr>
            <a:r>
              <a:rPr b="0" lang="fr-FR" sz="1400" strike="noStrike" u="none">
                <a:solidFill>
                  <a:srgbClr val="000000"/>
                </a:solidFill>
                <a:effectLst/>
                <a:uFillTx/>
                <a:latin typeface="Arial"/>
              </a:rPr>
              <a:t>Fourth Outline Level</a:t>
            </a:r>
            <a:endParaRPr b="0" lang="fr-FR" sz="1400" strike="noStrike" u="none">
              <a:solidFill>
                <a:srgbClr val="000000"/>
              </a:solidFill>
              <a:effectLst/>
              <a:uFillTx/>
              <a:latin typeface="Arial"/>
            </a:endParaRPr>
          </a:p>
          <a:p>
            <a:pPr lvl="4" marL="2160000" indent="-216000">
              <a:spcBef>
                <a:spcPts val="283"/>
              </a:spcBef>
              <a:buClr>
                <a:srgbClr val="000000"/>
              </a:buClr>
              <a:buSzPct val="45000"/>
              <a:buFont typeface="Wingdings" charset="2"/>
              <a:buChar char=""/>
            </a:pPr>
            <a:r>
              <a:rPr b="0" lang="fr-FR" sz="2000" strike="noStrike" u="none">
                <a:solidFill>
                  <a:srgbClr val="000000"/>
                </a:solidFill>
                <a:effectLst/>
                <a:uFillTx/>
                <a:latin typeface="Arial"/>
              </a:rPr>
              <a:t>Fifth Outline Level</a:t>
            </a:r>
            <a:endParaRPr b="0" lang="fr-FR" sz="2000" strike="noStrike" u="none">
              <a:solidFill>
                <a:srgbClr val="000000"/>
              </a:solidFill>
              <a:effectLst/>
              <a:uFillTx/>
              <a:latin typeface="Arial"/>
            </a:endParaRPr>
          </a:p>
          <a:p>
            <a:pPr lvl="5" marL="2592000" indent="-216000">
              <a:spcBef>
                <a:spcPts val="283"/>
              </a:spcBef>
              <a:buClr>
                <a:srgbClr val="000000"/>
              </a:buClr>
              <a:buSzPct val="45000"/>
              <a:buFont typeface="Wingdings" charset="2"/>
              <a:buChar char=""/>
            </a:pPr>
            <a:r>
              <a:rPr b="0" lang="fr-FR" sz="2000" strike="noStrike" u="none">
                <a:solidFill>
                  <a:srgbClr val="000000"/>
                </a:solidFill>
                <a:effectLst/>
                <a:uFillTx/>
                <a:latin typeface="Arial"/>
              </a:rPr>
              <a:t>Sixth Outline Level</a:t>
            </a:r>
            <a:endParaRPr b="0" lang="fr-FR" sz="2000" strike="noStrike" u="none">
              <a:solidFill>
                <a:srgbClr val="000000"/>
              </a:solidFill>
              <a:effectLst/>
              <a:uFillTx/>
              <a:latin typeface="Arial"/>
            </a:endParaRPr>
          </a:p>
          <a:p>
            <a:pPr lvl="6" marL="3024000" indent="-216000">
              <a:spcBef>
                <a:spcPts val="283"/>
              </a:spcBef>
              <a:buClr>
                <a:srgbClr val="000000"/>
              </a:buClr>
              <a:buSzPct val="45000"/>
              <a:buFont typeface="Wingdings" charset="2"/>
              <a:buChar char=""/>
            </a:pPr>
            <a:r>
              <a:rPr b="0" lang="fr-FR" sz="2000" strike="noStrike" u="none">
                <a:solidFill>
                  <a:srgbClr val="000000"/>
                </a:solidFill>
                <a:effectLst/>
                <a:uFillTx/>
                <a:latin typeface="Arial"/>
              </a:rPr>
              <a:t>Seventh Outline Level</a:t>
            </a:r>
            <a:endParaRPr b="0" lang="fr-FR" sz="2000" strike="noStrike" u="none">
              <a:solidFill>
                <a:srgbClr val="000000"/>
              </a:solidFill>
              <a:effectLst/>
              <a:uFillTx/>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ONE_COLUMN_TEXT">
    <p:bg>
      <p:bgPr>
        <a:solidFill>
          <a:schemeClr val="lt1"/>
        </a:solidFill>
      </p:bgPr>
    </p:bg>
    <p:spTree>
      <p:nvGrpSpPr>
        <p:cNvPr id="1" name=""/>
        <p:cNvGrpSpPr/>
        <p:nvPr/>
      </p:nvGrpSpPr>
      <p:grpSpPr>
        <a:xfrm>
          <a:off x="0" y="0"/>
          <a:ext cx="0" cy="0"/>
          <a:chOff x="0" y="0"/>
          <a:chExt cx="0" cy="0"/>
        </a:xfrm>
      </p:grpSpPr>
      <p:sp>
        <p:nvSpPr>
          <p:cNvPr id="58" name="PlaceHolder 1"/>
          <p:cNvSpPr>
            <a:spLocks noGrp="1"/>
          </p:cNvSpPr>
          <p:nvPr>
            <p:ph type="title"/>
          </p:nvPr>
        </p:nvSpPr>
        <p:spPr>
          <a:xfrm>
            <a:off x="228600" y="228600"/>
            <a:ext cx="3998160" cy="1445400"/>
          </a:xfrm>
          <a:prstGeom prst="rect">
            <a:avLst/>
          </a:prstGeom>
          <a:noFill/>
          <a:ln w="0">
            <a:noFill/>
          </a:ln>
        </p:spPr>
        <p:txBody>
          <a:bodyPr lIns="91440" rIns="91440" tIns="91440" bIns="91440" anchor="t">
            <a:noAutofit/>
          </a:bodyPr>
          <a:p>
            <a:pPr indent="0">
              <a:buNone/>
            </a:pPr>
            <a:r>
              <a:rPr b="0" lang="fr-FR" sz="2600" strike="noStrike" u="none">
                <a:solidFill>
                  <a:schemeClr val="dk1"/>
                </a:solidFill>
                <a:effectLst/>
                <a:uFillTx/>
                <a:latin typeface="Arial"/>
              </a:rPr>
              <a:t>Click to edit the title text format</a:t>
            </a:r>
            <a:endParaRPr b="0" lang="fr-FR" sz="2600" strike="noStrike" u="none">
              <a:solidFill>
                <a:schemeClr val="dk1"/>
              </a:solidFill>
              <a:effectLst/>
              <a:uFillTx/>
              <a:latin typeface="Arial"/>
            </a:endParaRPr>
          </a:p>
        </p:txBody>
      </p:sp>
      <p:sp>
        <p:nvSpPr>
          <p:cNvPr id="59" name="PlaceHolder 2"/>
          <p:cNvSpPr>
            <a:spLocks noGrp="1"/>
          </p:cNvSpPr>
          <p:nvPr>
            <p:ph type="body"/>
          </p:nvPr>
        </p:nvSpPr>
        <p:spPr>
          <a:xfrm>
            <a:off x="1609560" y="2066040"/>
            <a:ext cx="3823920" cy="2532240"/>
          </a:xfrm>
          <a:prstGeom prst="rect">
            <a:avLst/>
          </a:prstGeom>
          <a:noFill/>
          <a:ln w="0">
            <a:noFill/>
          </a:ln>
        </p:spPr>
        <p:txBody>
          <a:bodyPr lIns="91440" rIns="91440" tIns="91440" bIns="91440" anchor="t">
            <a:noAutofit/>
          </a:bodyPr>
          <a:p>
            <a:pPr marL="432000" indent="-324000">
              <a:spcBef>
                <a:spcPts val="1417"/>
              </a:spcBef>
              <a:buClr>
                <a:srgbClr val="000000"/>
              </a:buClr>
              <a:buSzPct val="45000"/>
              <a:buFont typeface="Wingdings" charset="2"/>
              <a:buChar char=""/>
            </a:pPr>
            <a:r>
              <a:rPr b="0" lang="fr-FR" sz="1400" strike="noStrike" u="none">
                <a:solidFill>
                  <a:srgbClr val="000000"/>
                </a:solidFill>
                <a:effectLst/>
                <a:uFillTx/>
                <a:latin typeface="Arial"/>
              </a:rPr>
              <a:t>Click to edit the outline text format</a:t>
            </a:r>
            <a:endParaRPr b="0" lang="fr-FR" sz="1400" strike="noStrike" u="none">
              <a:solidFill>
                <a:srgbClr val="000000"/>
              </a:solidFill>
              <a:effectLst/>
              <a:uFillTx/>
              <a:latin typeface="Arial"/>
            </a:endParaRPr>
          </a:p>
          <a:p>
            <a:pPr lvl="1" marL="864000" indent="-324000">
              <a:spcBef>
                <a:spcPts val="1134"/>
              </a:spcBef>
              <a:buClr>
                <a:srgbClr val="000000"/>
              </a:buClr>
              <a:buSzPct val="75000"/>
              <a:buFont typeface="Symbol" charset="2"/>
              <a:buChar char=""/>
            </a:pPr>
            <a:r>
              <a:rPr b="0" lang="fr-FR" sz="1400" strike="noStrike" u="none">
                <a:solidFill>
                  <a:srgbClr val="000000"/>
                </a:solidFill>
                <a:effectLst/>
                <a:uFillTx/>
                <a:latin typeface="Arial"/>
              </a:rPr>
              <a:t>Second Outline Level</a:t>
            </a:r>
            <a:endParaRPr b="0" lang="fr-FR" sz="1400" strike="noStrike" u="none">
              <a:solidFill>
                <a:srgbClr val="000000"/>
              </a:solidFill>
              <a:effectLst/>
              <a:uFillTx/>
              <a:latin typeface="Arial"/>
            </a:endParaRPr>
          </a:p>
          <a:p>
            <a:pPr lvl="2" marL="1296000" indent="-288000">
              <a:spcBef>
                <a:spcPts val="850"/>
              </a:spcBef>
              <a:buClr>
                <a:srgbClr val="000000"/>
              </a:buClr>
              <a:buSzPct val="45000"/>
              <a:buFont typeface="Wingdings" charset="2"/>
              <a:buChar char=""/>
            </a:pPr>
            <a:r>
              <a:rPr b="0" lang="fr-FR" sz="1400" strike="noStrike" u="none">
                <a:solidFill>
                  <a:srgbClr val="000000"/>
                </a:solidFill>
                <a:effectLst/>
                <a:uFillTx/>
                <a:latin typeface="Arial"/>
              </a:rPr>
              <a:t>Third Outline Level</a:t>
            </a:r>
            <a:endParaRPr b="0" lang="fr-FR" sz="1400" strike="noStrike" u="none">
              <a:solidFill>
                <a:srgbClr val="000000"/>
              </a:solidFill>
              <a:effectLst/>
              <a:uFillTx/>
              <a:latin typeface="Arial"/>
            </a:endParaRPr>
          </a:p>
          <a:p>
            <a:pPr lvl="3" marL="1728000" indent="-216000">
              <a:spcBef>
                <a:spcPts val="567"/>
              </a:spcBef>
              <a:buClr>
                <a:srgbClr val="000000"/>
              </a:buClr>
              <a:buSzPct val="75000"/>
              <a:buFont typeface="Symbol" charset="2"/>
              <a:buChar char=""/>
            </a:pPr>
            <a:r>
              <a:rPr b="0" lang="fr-FR" sz="1400" strike="noStrike" u="none">
                <a:solidFill>
                  <a:srgbClr val="000000"/>
                </a:solidFill>
                <a:effectLst/>
                <a:uFillTx/>
                <a:latin typeface="Arial"/>
              </a:rPr>
              <a:t>Fourth Outline Level</a:t>
            </a:r>
            <a:endParaRPr b="0" lang="fr-FR" sz="1400" strike="noStrike" u="none">
              <a:solidFill>
                <a:srgbClr val="000000"/>
              </a:solidFill>
              <a:effectLst/>
              <a:uFillTx/>
              <a:latin typeface="Arial"/>
            </a:endParaRPr>
          </a:p>
          <a:p>
            <a:pPr lvl="4" marL="2160000" indent="-216000">
              <a:spcBef>
                <a:spcPts val="283"/>
              </a:spcBef>
              <a:buClr>
                <a:srgbClr val="000000"/>
              </a:buClr>
              <a:buSzPct val="45000"/>
              <a:buFont typeface="Wingdings" charset="2"/>
              <a:buChar char=""/>
            </a:pPr>
            <a:r>
              <a:rPr b="0" lang="fr-FR" sz="1400" strike="noStrike" u="none">
                <a:solidFill>
                  <a:srgbClr val="000000"/>
                </a:solidFill>
                <a:effectLst/>
                <a:uFillTx/>
                <a:latin typeface="Arial"/>
              </a:rPr>
              <a:t>Fifth Outline Level</a:t>
            </a:r>
            <a:endParaRPr b="0" lang="fr-FR" sz="1400" strike="noStrike" u="none">
              <a:solidFill>
                <a:srgbClr val="000000"/>
              </a:solidFill>
              <a:effectLst/>
              <a:uFillTx/>
              <a:latin typeface="Arial"/>
            </a:endParaRPr>
          </a:p>
          <a:p>
            <a:pPr lvl="5" marL="2592000" indent="-216000">
              <a:spcBef>
                <a:spcPts val="283"/>
              </a:spcBef>
              <a:buClr>
                <a:srgbClr val="000000"/>
              </a:buClr>
              <a:buSzPct val="45000"/>
              <a:buFont typeface="Wingdings" charset="2"/>
              <a:buChar char=""/>
            </a:pPr>
            <a:r>
              <a:rPr b="0" lang="fr-FR" sz="1400" strike="noStrike" u="none">
                <a:solidFill>
                  <a:srgbClr val="000000"/>
                </a:solidFill>
                <a:effectLst/>
                <a:uFillTx/>
                <a:latin typeface="Arial"/>
              </a:rPr>
              <a:t>Sixth Outline Level</a:t>
            </a:r>
            <a:endParaRPr b="0" lang="fr-FR" sz="1400" strike="noStrike" u="none">
              <a:solidFill>
                <a:srgbClr val="000000"/>
              </a:solidFill>
              <a:effectLst/>
              <a:uFillTx/>
              <a:latin typeface="Arial"/>
            </a:endParaRPr>
          </a:p>
          <a:p>
            <a:pPr lvl="6" marL="3024000" indent="-216000">
              <a:spcBef>
                <a:spcPts val="283"/>
              </a:spcBef>
              <a:buClr>
                <a:srgbClr val="000000"/>
              </a:buClr>
              <a:buSzPct val="45000"/>
              <a:buFont typeface="Wingdings" charset="2"/>
              <a:buChar char=""/>
            </a:pPr>
            <a:r>
              <a:rPr b="0" lang="fr-FR" sz="1400" strike="noStrike" u="none">
                <a:solidFill>
                  <a:srgbClr val="000000"/>
                </a:solidFill>
                <a:effectLst/>
                <a:uFillTx/>
                <a:latin typeface="Arial"/>
              </a:rPr>
              <a:t>Seventh Outline Level</a:t>
            </a:r>
            <a:endParaRPr b="0" lang="fr-FR" sz="1400" strike="noStrike" u="none">
              <a:solidFill>
                <a:srgbClr val="000000"/>
              </a:solidFill>
              <a:effectLst/>
              <a:uFillTx/>
              <a:latin typeface="Arial"/>
            </a:endParaRPr>
          </a:p>
        </p:txBody>
      </p:sp>
      <p:sp>
        <p:nvSpPr>
          <p:cNvPr id="60" name="PlaceHolder 3"/>
          <p:cNvSpPr>
            <a:spLocks noGrp="1"/>
          </p:cNvSpPr>
          <p:nvPr>
            <p:ph type="body"/>
          </p:nvPr>
        </p:nvSpPr>
        <p:spPr>
          <a:xfrm>
            <a:off x="5715720" y="0"/>
            <a:ext cx="3427920" cy="5143320"/>
          </a:xfrm>
          <a:prstGeom prst="rect">
            <a:avLst/>
          </a:prstGeom>
          <a:noFill/>
          <a:ln w="0">
            <a:noFill/>
          </a:ln>
        </p:spPr>
        <p:txBody>
          <a:bodyPr lIns="90000" rIns="90000" tIns="45000" bIns="45000" anchor="t">
            <a:normAutofit lnSpcReduction="9999"/>
          </a:bodyPr>
          <a:p>
            <a:pPr marL="432000" indent="-324000">
              <a:spcBef>
                <a:spcPts val="1417"/>
              </a:spcBef>
              <a:buClr>
                <a:srgbClr val="000000"/>
              </a:buClr>
              <a:buSzPct val="45000"/>
              <a:buFont typeface="Wingdings" charset="2"/>
              <a:buChar char=""/>
            </a:pPr>
            <a:r>
              <a:rPr b="0" lang="fr-FR" sz="1800" strike="noStrike" u="none">
                <a:solidFill>
                  <a:srgbClr val="000000"/>
                </a:solidFill>
                <a:effectLst/>
                <a:uFillTx/>
                <a:latin typeface="Arial"/>
              </a:rPr>
              <a:t>Click to edit the outline text format</a:t>
            </a:r>
            <a:endParaRPr b="0" lang="fr-FR" sz="1800" strike="noStrike" u="none">
              <a:solidFill>
                <a:srgbClr val="000000"/>
              </a:solidFill>
              <a:effectLst/>
              <a:uFillTx/>
              <a:latin typeface="Arial"/>
            </a:endParaRPr>
          </a:p>
          <a:p>
            <a:pPr lvl="1" marL="864000" indent="-324000">
              <a:spcBef>
                <a:spcPts val="1134"/>
              </a:spcBef>
              <a:buClr>
                <a:srgbClr val="000000"/>
              </a:buClr>
              <a:buSzPct val="75000"/>
              <a:buFont typeface="Symbol" charset="2"/>
              <a:buChar char=""/>
            </a:pPr>
            <a:r>
              <a:rPr b="0" lang="fr-FR" sz="1800" strike="noStrike" u="none">
                <a:solidFill>
                  <a:srgbClr val="000000"/>
                </a:solidFill>
                <a:effectLst/>
                <a:uFillTx/>
                <a:latin typeface="Arial"/>
              </a:rPr>
              <a:t>Second Outline Level</a:t>
            </a:r>
            <a:endParaRPr b="0" lang="fr-FR" sz="1800" strike="noStrike" u="none">
              <a:solidFill>
                <a:srgbClr val="000000"/>
              </a:solidFill>
              <a:effectLst/>
              <a:uFillTx/>
              <a:latin typeface="Arial"/>
            </a:endParaRPr>
          </a:p>
          <a:p>
            <a:pPr lvl="2" marL="1296000" indent="-288000">
              <a:spcBef>
                <a:spcPts val="850"/>
              </a:spcBef>
              <a:buClr>
                <a:srgbClr val="000000"/>
              </a:buClr>
              <a:buSzPct val="45000"/>
              <a:buFont typeface="Wingdings" charset="2"/>
              <a:buChar char=""/>
            </a:pPr>
            <a:r>
              <a:rPr b="0" lang="fr-FR" sz="1800" strike="noStrike" u="none">
                <a:solidFill>
                  <a:srgbClr val="000000"/>
                </a:solidFill>
                <a:effectLst/>
                <a:uFillTx/>
                <a:latin typeface="Arial"/>
              </a:rPr>
              <a:t>Third Outline Level</a:t>
            </a:r>
            <a:endParaRPr b="0" lang="fr-FR" sz="1800" strike="noStrike" u="none">
              <a:solidFill>
                <a:srgbClr val="000000"/>
              </a:solidFill>
              <a:effectLst/>
              <a:uFillTx/>
              <a:latin typeface="Arial"/>
            </a:endParaRPr>
          </a:p>
          <a:p>
            <a:pPr lvl="3" marL="1728000" indent="-216000">
              <a:spcBef>
                <a:spcPts val="567"/>
              </a:spcBef>
              <a:buClr>
                <a:srgbClr val="000000"/>
              </a:buClr>
              <a:buSzPct val="75000"/>
              <a:buFont typeface="Symbol" charset="2"/>
              <a:buChar char=""/>
            </a:pPr>
            <a:r>
              <a:rPr b="0" lang="fr-FR" sz="1800" strike="noStrike" u="none">
                <a:solidFill>
                  <a:srgbClr val="000000"/>
                </a:solidFill>
                <a:effectLst/>
                <a:uFillTx/>
                <a:latin typeface="Arial"/>
              </a:rPr>
              <a:t>Fourth Outline Level</a:t>
            </a:r>
            <a:endParaRPr b="0" lang="fr-FR" sz="1800" strike="noStrike" u="none">
              <a:solidFill>
                <a:srgbClr val="000000"/>
              </a:solidFill>
              <a:effectLst/>
              <a:uFillTx/>
              <a:latin typeface="Arial"/>
            </a:endParaRPr>
          </a:p>
          <a:p>
            <a:pPr lvl="4" marL="2160000" indent="-216000">
              <a:spcBef>
                <a:spcPts val="283"/>
              </a:spcBef>
              <a:buClr>
                <a:srgbClr val="000000"/>
              </a:buClr>
              <a:buSzPct val="45000"/>
              <a:buFont typeface="Wingdings" charset="2"/>
              <a:buChar char=""/>
            </a:pPr>
            <a:r>
              <a:rPr b="0" lang="fr-FR" sz="1800" strike="noStrike" u="none">
                <a:solidFill>
                  <a:srgbClr val="000000"/>
                </a:solidFill>
                <a:effectLst/>
                <a:uFillTx/>
                <a:latin typeface="Arial"/>
              </a:rPr>
              <a:t>Fifth Outline Level</a:t>
            </a:r>
            <a:endParaRPr b="0" lang="fr-FR" sz="1800" strike="noStrike" u="none">
              <a:solidFill>
                <a:srgbClr val="000000"/>
              </a:solidFill>
              <a:effectLst/>
              <a:uFillTx/>
              <a:latin typeface="Arial"/>
            </a:endParaRPr>
          </a:p>
          <a:p>
            <a:pPr lvl="5" marL="2592000" indent="-216000">
              <a:spcBef>
                <a:spcPts val="283"/>
              </a:spcBef>
              <a:buClr>
                <a:srgbClr val="000000"/>
              </a:buClr>
              <a:buSzPct val="45000"/>
              <a:buFont typeface="Wingdings" charset="2"/>
              <a:buChar char=""/>
            </a:pPr>
            <a:r>
              <a:rPr b="0" lang="fr-FR" sz="1800" strike="noStrike" u="none">
                <a:solidFill>
                  <a:srgbClr val="000000"/>
                </a:solidFill>
                <a:effectLst/>
                <a:uFillTx/>
                <a:latin typeface="Arial"/>
              </a:rPr>
              <a:t>Sixth Outline Level</a:t>
            </a:r>
            <a:endParaRPr b="0" lang="fr-FR" sz="1800" strike="noStrike" u="none">
              <a:solidFill>
                <a:srgbClr val="000000"/>
              </a:solidFill>
              <a:effectLst/>
              <a:uFillTx/>
              <a:latin typeface="Arial"/>
            </a:endParaRPr>
          </a:p>
          <a:p>
            <a:pPr lvl="6" marL="3024000" indent="-216000">
              <a:spcBef>
                <a:spcPts val="283"/>
              </a:spcBef>
              <a:buClr>
                <a:srgbClr val="000000"/>
              </a:buClr>
              <a:buSzPct val="45000"/>
              <a:buFont typeface="Wingdings" charset="2"/>
              <a:buChar char=""/>
            </a:pPr>
            <a:r>
              <a:rPr b="0" lang="fr-FR" sz="1800" strike="noStrike" u="none">
                <a:solidFill>
                  <a:srgbClr val="000000"/>
                </a:solidFill>
                <a:effectLst/>
                <a:uFillTx/>
                <a:latin typeface="Arial"/>
              </a:rPr>
              <a:t>Seventh Outline Level</a:t>
            </a:r>
            <a:endParaRPr b="0" lang="fr-FR" sz="1800" strike="noStrike" u="none">
              <a:solidFill>
                <a:srgbClr val="000000"/>
              </a:solidFill>
              <a:effectLst/>
              <a:uFillTx/>
              <a:latin typeface="Arial"/>
            </a:endParaRPr>
          </a:p>
        </p:txBody>
      </p:sp>
      <p:pic>
        <p:nvPicPr>
          <p:cNvPr id="61" name="Google Shape;35;p7" descr=""/>
          <p:cNvPicPr/>
          <p:nvPr/>
        </p:nvPicPr>
        <p:blipFill>
          <a:blip r:embed="rId2">
            <a:alphaModFix amt="56000"/>
          </a:blip>
          <a:srcRect l="16172" t="0" r="18707" b="0"/>
          <a:stretch/>
        </p:blipFill>
        <p:spPr>
          <a:xfrm>
            <a:off x="-2840400" y="2963880"/>
            <a:ext cx="7337520" cy="5738760"/>
          </a:xfrm>
          <a:prstGeom prst="rect">
            <a:avLst/>
          </a:prstGeom>
          <a:noFill/>
          <a:ln w="0">
            <a:noFill/>
          </a:ln>
        </p:spPr>
      </p:pic>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MAIN_POINT">
    <p:bg>
      <p:bgPr>
        <a:solidFill>
          <a:schemeClr val="lt1"/>
        </a:solidFill>
      </p:bgPr>
    </p:bg>
    <p:spTree>
      <p:nvGrpSpPr>
        <p:cNvPr id="1" name=""/>
        <p:cNvGrpSpPr/>
        <p:nvPr/>
      </p:nvGrpSpPr>
      <p:grpSpPr>
        <a:xfrm>
          <a:off x="0" y="0"/>
          <a:ext cx="0" cy="0"/>
          <a:chOff x="0" y="0"/>
          <a:chExt cx="0" cy="0"/>
        </a:xfrm>
      </p:grpSpPr>
      <p:pic>
        <p:nvPicPr>
          <p:cNvPr id="62" name="Google Shape;37;p8" descr=""/>
          <p:cNvPicPr/>
          <p:nvPr/>
        </p:nvPicPr>
        <p:blipFill>
          <a:blip r:embed="rId2">
            <a:alphaModFix amt="56000"/>
          </a:blip>
          <a:srcRect l="16172" t="0" r="18707" b="0"/>
          <a:stretch/>
        </p:blipFill>
        <p:spPr>
          <a:xfrm rot="6267600">
            <a:off x="763200" y="-3143520"/>
            <a:ext cx="7337520" cy="5738760"/>
          </a:xfrm>
          <a:prstGeom prst="rect">
            <a:avLst/>
          </a:prstGeom>
          <a:noFill/>
          <a:ln w="0">
            <a:noFill/>
          </a:ln>
        </p:spPr>
      </p:pic>
      <p:sp>
        <p:nvSpPr>
          <p:cNvPr id="63" name="PlaceHolder 1"/>
          <p:cNvSpPr>
            <a:spLocks noGrp="1"/>
          </p:cNvSpPr>
          <p:nvPr>
            <p:ph type="title"/>
          </p:nvPr>
        </p:nvSpPr>
        <p:spPr>
          <a:xfrm>
            <a:off x="1388160" y="1307160"/>
            <a:ext cx="6367320" cy="2529000"/>
          </a:xfrm>
          <a:prstGeom prst="rect">
            <a:avLst/>
          </a:prstGeom>
          <a:noFill/>
          <a:ln w="0">
            <a:noFill/>
          </a:ln>
        </p:spPr>
        <p:txBody>
          <a:bodyPr lIns="91440" rIns="91440" tIns="91440" bIns="91440" anchor="ctr">
            <a:noAutofit/>
          </a:bodyPr>
          <a:p>
            <a:pPr indent="0">
              <a:buNone/>
            </a:pPr>
            <a:r>
              <a:rPr b="0" lang="fr-FR" sz="6000" strike="noStrike" u="none">
                <a:solidFill>
                  <a:schemeClr val="dk1"/>
                </a:solidFill>
                <a:effectLst/>
                <a:uFillTx/>
                <a:latin typeface="Arial"/>
              </a:rPr>
              <a:t>Click to edit the title text format</a:t>
            </a:r>
            <a:endParaRPr b="0" lang="fr-FR" sz="6000" strike="noStrike" u="none">
              <a:solidFill>
                <a:schemeClr val="dk1"/>
              </a:solidFill>
              <a:effectLst/>
              <a:uFillTx/>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IG_NUMBER">
    <p:bg>
      <p:bgPr>
        <a:solidFill>
          <a:schemeClr val="lt1"/>
        </a:solidFill>
      </p:bgPr>
    </p:bg>
    <p:spTree>
      <p:nvGrpSpPr>
        <p:cNvPr id="1" name=""/>
        <p:cNvGrpSpPr/>
        <p:nvPr/>
      </p:nvGrpSpPr>
      <p:grpSpPr>
        <a:xfrm>
          <a:off x="0" y="0"/>
          <a:ext cx="0" cy="0"/>
          <a:chOff x="0" y="0"/>
          <a:chExt cx="0" cy="0"/>
        </a:xfrm>
      </p:grpSpPr>
      <p:sp>
        <p:nvSpPr>
          <p:cNvPr id="4" name="PlaceHolder 1"/>
          <p:cNvSpPr>
            <a:spLocks noGrp="1"/>
          </p:cNvSpPr>
          <p:nvPr>
            <p:ph type="title"/>
          </p:nvPr>
        </p:nvSpPr>
        <p:spPr>
          <a:xfrm>
            <a:off x="1284120" y="1953000"/>
            <a:ext cx="6575760" cy="799200"/>
          </a:xfrm>
          <a:prstGeom prst="rect">
            <a:avLst/>
          </a:prstGeom>
          <a:noFill/>
          <a:ln w="0">
            <a:noFill/>
          </a:ln>
        </p:spPr>
        <p:txBody>
          <a:bodyPr lIns="91440" rIns="91440" tIns="91440" bIns="91440" anchor="b">
            <a:noAutofit/>
          </a:bodyPr>
          <a:p>
            <a:pPr indent="0" algn="ctr">
              <a:lnSpc>
                <a:spcPct val="85000"/>
              </a:lnSpc>
              <a:buNone/>
            </a:pPr>
            <a:r>
              <a:rPr b="0" lang="fr-FR" sz="6000" strike="noStrike" u="none">
                <a:solidFill>
                  <a:schemeClr val="accent1"/>
                </a:solidFill>
                <a:effectLst/>
                <a:uFillTx/>
                <a:latin typeface="Red Hat Mono"/>
                <a:ea typeface="Red Hat Mono"/>
              </a:rPr>
              <a:t>xx%</a:t>
            </a:r>
            <a:endParaRPr b="0" lang="fr-FR" sz="6000" strike="noStrike" u="none">
              <a:solidFill>
                <a:schemeClr val="dk1"/>
              </a:solidFill>
              <a:effectLst/>
              <a:uFillTx/>
              <a:latin typeface="Arial"/>
            </a:endParaRPr>
          </a:p>
        </p:txBody>
      </p:sp>
      <p:pic>
        <p:nvPicPr>
          <p:cNvPr id="5" name="Google Shape;50;p11" descr=""/>
          <p:cNvPicPr/>
          <p:nvPr/>
        </p:nvPicPr>
        <p:blipFill>
          <a:blip r:embed="rId2">
            <a:alphaModFix amt="56000"/>
          </a:blip>
          <a:srcRect l="16172" t="0" r="18707" b="0"/>
          <a:stretch/>
        </p:blipFill>
        <p:spPr>
          <a:xfrm>
            <a:off x="5049000" y="-297720"/>
            <a:ext cx="7337520" cy="5738760"/>
          </a:xfrm>
          <a:prstGeom prst="rect">
            <a:avLst/>
          </a:prstGeom>
          <a:noFill/>
          <a:ln w="0">
            <a:noFill/>
          </a:ln>
        </p:spPr>
      </p:pic>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ECTION_TITLE_AND_DESCRIPTION">
    <p:bg>
      <p:bgPr>
        <a:solidFill>
          <a:schemeClr val="lt1"/>
        </a:solidFill>
      </p:bgPr>
    </p:bg>
    <p:spTree>
      <p:nvGrpSpPr>
        <p:cNvPr id="1" name=""/>
        <p:cNvGrpSpPr/>
        <p:nvPr/>
      </p:nvGrpSpPr>
      <p:grpSpPr>
        <a:xfrm>
          <a:off x="0" y="0"/>
          <a:ext cx="0" cy="0"/>
          <a:chOff x="0" y="0"/>
          <a:chExt cx="0" cy="0"/>
        </a:xfrm>
      </p:grpSpPr>
      <p:sp>
        <p:nvSpPr>
          <p:cNvPr id="64" name="PlaceHolder 1"/>
          <p:cNvSpPr>
            <a:spLocks noGrp="1"/>
          </p:cNvSpPr>
          <p:nvPr>
            <p:ph type="title"/>
          </p:nvPr>
        </p:nvSpPr>
        <p:spPr>
          <a:xfrm>
            <a:off x="720000" y="444960"/>
            <a:ext cx="7703640" cy="572400"/>
          </a:xfrm>
          <a:prstGeom prst="rect">
            <a:avLst/>
          </a:prstGeom>
          <a:noFill/>
          <a:ln w="0">
            <a:noFill/>
          </a:ln>
        </p:spPr>
        <p:txBody>
          <a:bodyPr lIns="91440" rIns="91440" tIns="91440" bIns="91440" anchor="t">
            <a:noAutofit/>
          </a:bodyPr>
          <a:p>
            <a:pPr indent="0">
              <a:buNone/>
            </a:pPr>
            <a:r>
              <a:rPr b="0" lang="fr-FR" sz="2600" strike="noStrike" u="none">
                <a:solidFill>
                  <a:schemeClr val="dk1"/>
                </a:solidFill>
                <a:effectLst/>
                <a:uFillTx/>
                <a:latin typeface="Arial"/>
              </a:rPr>
              <a:t>Click to edit the title text format</a:t>
            </a:r>
            <a:endParaRPr b="0" lang="fr-FR" sz="2600" strike="noStrike" u="none">
              <a:solidFill>
                <a:schemeClr val="dk1"/>
              </a:solidFill>
              <a:effectLst/>
              <a:uFillTx/>
              <a:latin typeface="Arial"/>
            </a:endParaRPr>
          </a:p>
        </p:txBody>
      </p:sp>
      <p:pic>
        <p:nvPicPr>
          <p:cNvPr id="65" name="Google Shape;43;p9" descr=""/>
          <p:cNvPicPr/>
          <p:nvPr/>
        </p:nvPicPr>
        <p:blipFill>
          <a:blip r:embed="rId2">
            <a:alphaModFix amt="56000"/>
          </a:blip>
          <a:srcRect l="16172" t="0" r="18707" b="0"/>
          <a:stretch/>
        </p:blipFill>
        <p:spPr>
          <a:xfrm flipH="1">
            <a:off x="1806480" y="3231720"/>
            <a:ext cx="7337520" cy="5738760"/>
          </a:xfrm>
          <a:prstGeom prst="rect">
            <a:avLst/>
          </a:prstGeom>
          <a:noFill/>
          <a:ln w="0">
            <a:noFill/>
          </a:ln>
        </p:spPr>
      </p:pic>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APTION_ONLY">
    <p:bg>
      <p:bgPr>
        <a:solidFill>
          <a:schemeClr val="lt1"/>
        </a:solidFill>
      </p:bgPr>
    </p:bg>
    <p:spTree>
      <p:nvGrpSpPr>
        <p:cNvPr id="1" name=""/>
        <p:cNvGrpSpPr/>
        <p:nvPr/>
      </p:nvGrpSpPr>
      <p:grpSpPr>
        <a:xfrm>
          <a:off x="0" y="0"/>
          <a:ext cx="0" cy="0"/>
          <a:chOff x="0" y="0"/>
          <a:chExt cx="0" cy="0"/>
        </a:xfrm>
      </p:grpSpPr>
      <p:sp>
        <p:nvSpPr>
          <p:cNvPr id="66" name="PlaceHolder 1"/>
          <p:cNvSpPr>
            <a:spLocks noGrp="1"/>
          </p:cNvSpPr>
          <p:nvPr>
            <p:ph type="body"/>
          </p:nvPr>
        </p:nvSpPr>
        <p:spPr>
          <a:xfrm>
            <a:off x="0" y="0"/>
            <a:ext cx="9143640" cy="5143320"/>
          </a:xfrm>
          <a:prstGeom prst="rect">
            <a:avLst/>
          </a:prstGeom>
          <a:noFill/>
          <a:ln w="0">
            <a:noFill/>
          </a:ln>
        </p:spPr>
        <p:txBody>
          <a:bodyPr lIns="90000" rIns="90000" tIns="45000" bIns="45000" anchor="t">
            <a:normAutofit/>
          </a:bodyPr>
          <a:p>
            <a:pPr marL="432000" indent="-324000">
              <a:spcBef>
                <a:spcPts val="1417"/>
              </a:spcBef>
              <a:buClr>
                <a:srgbClr val="000000"/>
              </a:buClr>
              <a:buSzPct val="45000"/>
              <a:buFont typeface="Wingdings" charset="2"/>
              <a:buChar char=""/>
            </a:pPr>
            <a:r>
              <a:rPr b="0" lang="fr-FR" sz="1800" strike="noStrike" u="none">
                <a:solidFill>
                  <a:srgbClr val="000000"/>
                </a:solidFill>
                <a:effectLst/>
                <a:uFillTx/>
                <a:latin typeface="Arial"/>
              </a:rPr>
              <a:t>Click to edit the outline text format</a:t>
            </a:r>
            <a:endParaRPr b="0" lang="fr-FR" sz="1800" strike="noStrike" u="none">
              <a:solidFill>
                <a:srgbClr val="000000"/>
              </a:solidFill>
              <a:effectLst/>
              <a:uFillTx/>
              <a:latin typeface="Arial"/>
            </a:endParaRPr>
          </a:p>
          <a:p>
            <a:pPr lvl="1" marL="864000" indent="-324000">
              <a:spcBef>
                <a:spcPts val="1134"/>
              </a:spcBef>
              <a:buClr>
                <a:srgbClr val="000000"/>
              </a:buClr>
              <a:buSzPct val="75000"/>
              <a:buFont typeface="Symbol" charset="2"/>
              <a:buChar char=""/>
            </a:pPr>
            <a:r>
              <a:rPr b="0" lang="fr-FR" sz="1800" strike="noStrike" u="none">
                <a:solidFill>
                  <a:srgbClr val="000000"/>
                </a:solidFill>
                <a:effectLst/>
                <a:uFillTx/>
                <a:latin typeface="Arial"/>
              </a:rPr>
              <a:t>Second Outline Level</a:t>
            </a:r>
            <a:endParaRPr b="0" lang="fr-FR" sz="1800" strike="noStrike" u="none">
              <a:solidFill>
                <a:srgbClr val="000000"/>
              </a:solidFill>
              <a:effectLst/>
              <a:uFillTx/>
              <a:latin typeface="Arial"/>
            </a:endParaRPr>
          </a:p>
          <a:p>
            <a:pPr lvl="2" marL="1296000" indent="-288000">
              <a:spcBef>
                <a:spcPts val="850"/>
              </a:spcBef>
              <a:buClr>
                <a:srgbClr val="000000"/>
              </a:buClr>
              <a:buSzPct val="45000"/>
              <a:buFont typeface="Wingdings" charset="2"/>
              <a:buChar char=""/>
            </a:pPr>
            <a:r>
              <a:rPr b="0" lang="fr-FR" sz="1800" strike="noStrike" u="none">
                <a:solidFill>
                  <a:srgbClr val="000000"/>
                </a:solidFill>
                <a:effectLst/>
                <a:uFillTx/>
                <a:latin typeface="Arial"/>
              </a:rPr>
              <a:t>Third Outline Level</a:t>
            </a:r>
            <a:endParaRPr b="0" lang="fr-FR" sz="1800" strike="noStrike" u="none">
              <a:solidFill>
                <a:srgbClr val="000000"/>
              </a:solidFill>
              <a:effectLst/>
              <a:uFillTx/>
              <a:latin typeface="Arial"/>
            </a:endParaRPr>
          </a:p>
          <a:p>
            <a:pPr lvl="3" marL="1728000" indent="-216000">
              <a:spcBef>
                <a:spcPts val="567"/>
              </a:spcBef>
              <a:buClr>
                <a:srgbClr val="000000"/>
              </a:buClr>
              <a:buSzPct val="75000"/>
              <a:buFont typeface="Symbol" charset="2"/>
              <a:buChar char=""/>
            </a:pPr>
            <a:r>
              <a:rPr b="0" lang="fr-FR" sz="1800" strike="noStrike" u="none">
                <a:solidFill>
                  <a:srgbClr val="000000"/>
                </a:solidFill>
                <a:effectLst/>
                <a:uFillTx/>
                <a:latin typeface="Arial"/>
              </a:rPr>
              <a:t>Fourth Outline Level</a:t>
            </a:r>
            <a:endParaRPr b="0" lang="fr-FR" sz="1800" strike="noStrike" u="none">
              <a:solidFill>
                <a:srgbClr val="000000"/>
              </a:solidFill>
              <a:effectLst/>
              <a:uFillTx/>
              <a:latin typeface="Arial"/>
            </a:endParaRPr>
          </a:p>
          <a:p>
            <a:pPr lvl="4" marL="2160000" indent="-216000">
              <a:spcBef>
                <a:spcPts val="283"/>
              </a:spcBef>
              <a:buClr>
                <a:srgbClr val="000000"/>
              </a:buClr>
              <a:buSzPct val="45000"/>
              <a:buFont typeface="Wingdings" charset="2"/>
              <a:buChar char=""/>
            </a:pPr>
            <a:r>
              <a:rPr b="0" lang="fr-FR" sz="1800" strike="noStrike" u="none">
                <a:solidFill>
                  <a:srgbClr val="000000"/>
                </a:solidFill>
                <a:effectLst/>
                <a:uFillTx/>
                <a:latin typeface="Arial"/>
              </a:rPr>
              <a:t>Fifth Outline Level</a:t>
            </a:r>
            <a:endParaRPr b="0" lang="fr-FR" sz="1800" strike="noStrike" u="none">
              <a:solidFill>
                <a:srgbClr val="000000"/>
              </a:solidFill>
              <a:effectLst/>
              <a:uFillTx/>
              <a:latin typeface="Arial"/>
            </a:endParaRPr>
          </a:p>
          <a:p>
            <a:pPr lvl="5" marL="2592000" indent="-216000">
              <a:spcBef>
                <a:spcPts val="283"/>
              </a:spcBef>
              <a:buClr>
                <a:srgbClr val="000000"/>
              </a:buClr>
              <a:buSzPct val="45000"/>
              <a:buFont typeface="Wingdings" charset="2"/>
              <a:buChar char=""/>
            </a:pPr>
            <a:r>
              <a:rPr b="0" lang="fr-FR" sz="1800" strike="noStrike" u="none">
                <a:solidFill>
                  <a:srgbClr val="000000"/>
                </a:solidFill>
                <a:effectLst/>
                <a:uFillTx/>
                <a:latin typeface="Arial"/>
              </a:rPr>
              <a:t>Sixth Outline Level</a:t>
            </a:r>
            <a:endParaRPr b="0" lang="fr-FR" sz="1800" strike="noStrike" u="none">
              <a:solidFill>
                <a:srgbClr val="000000"/>
              </a:solidFill>
              <a:effectLst/>
              <a:uFillTx/>
              <a:latin typeface="Arial"/>
            </a:endParaRPr>
          </a:p>
          <a:p>
            <a:pPr lvl="6" marL="3024000" indent="-216000">
              <a:spcBef>
                <a:spcPts val="283"/>
              </a:spcBef>
              <a:buClr>
                <a:srgbClr val="000000"/>
              </a:buClr>
              <a:buSzPct val="45000"/>
              <a:buFont typeface="Wingdings" charset="2"/>
              <a:buChar char=""/>
            </a:pPr>
            <a:r>
              <a:rPr b="0" lang="fr-FR" sz="1800" strike="noStrike" u="none">
                <a:solidFill>
                  <a:srgbClr val="000000"/>
                </a:solidFill>
                <a:effectLst/>
                <a:uFillTx/>
                <a:latin typeface="Arial"/>
              </a:rPr>
              <a:t>Seventh Outline Level</a:t>
            </a:r>
            <a:endParaRPr b="0" lang="fr-FR" sz="1800" strike="noStrike" u="none">
              <a:solidFill>
                <a:srgbClr val="000000"/>
              </a:solidFill>
              <a:effectLst/>
              <a:uFillTx/>
              <a:latin typeface="Arial"/>
            </a:endParaRPr>
          </a:p>
        </p:txBody>
      </p:sp>
      <p:sp>
        <p:nvSpPr>
          <p:cNvPr id="67" name="PlaceHolder 2"/>
          <p:cNvSpPr>
            <a:spLocks noGrp="1"/>
          </p:cNvSpPr>
          <p:nvPr>
            <p:ph type="title"/>
          </p:nvPr>
        </p:nvSpPr>
        <p:spPr>
          <a:xfrm>
            <a:off x="1227240" y="3685320"/>
            <a:ext cx="2292480" cy="451440"/>
          </a:xfrm>
          <a:prstGeom prst="rect">
            <a:avLst/>
          </a:prstGeom>
          <a:noFill/>
          <a:ln w="0">
            <a:noFill/>
          </a:ln>
        </p:spPr>
        <p:txBody>
          <a:bodyPr lIns="91440" rIns="91440" tIns="91440" bIns="91440" anchor="t">
            <a:noAutofit/>
          </a:bodyPr>
          <a:p>
            <a:pPr indent="0">
              <a:buNone/>
            </a:pPr>
            <a:r>
              <a:rPr b="0" lang="fr-FR" sz="1000" strike="noStrike" u="none">
                <a:solidFill>
                  <a:schemeClr val="dk1"/>
                </a:solidFill>
                <a:effectLst/>
                <a:uFillTx/>
                <a:latin typeface="Arial"/>
              </a:rPr>
              <a:t>Click to edit the title text format</a:t>
            </a:r>
            <a:endParaRPr b="0" lang="fr-FR" sz="1000" strike="noStrike" u="none">
              <a:solidFill>
                <a:schemeClr val="dk1"/>
              </a:solidFill>
              <a:effectLst/>
              <a:uFillTx/>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imple-light-2">
    <p:bg>
      <p:bgPr>
        <a:solidFill>
          <a:schemeClr val="dk1"/>
        </a:solidFill>
      </p:bgPr>
    </p:bg>
    <p:spTree>
      <p:nvGrpSpPr>
        <p:cNvPr id="1" name=""/>
        <p:cNvGrpSpPr/>
        <p:nvPr/>
      </p:nvGrpSpPr>
      <p:grpSpPr>
        <a:xfrm>
          <a:off x="0" y="0"/>
          <a:ext cx="0" cy="0"/>
          <a:chOff x="0" y="0"/>
          <a:chExt cx="0" cy="0"/>
        </a:xfrm>
      </p:grpSpPr>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USTOM_2_1">
    <p:bg>
      <p:bgPr>
        <a:solidFill>
          <a:schemeClr val="dk1"/>
        </a:solidFill>
      </p:bgPr>
    </p:bg>
    <p:spTree>
      <p:nvGrpSpPr>
        <p:cNvPr id="1" name=""/>
        <p:cNvGrpSpPr/>
        <p:nvPr/>
      </p:nvGrpSpPr>
      <p:grpSpPr>
        <a:xfrm>
          <a:off x="0" y="0"/>
          <a:ext cx="0" cy="0"/>
          <a:chOff x="0" y="0"/>
          <a:chExt cx="0" cy="0"/>
        </a:xfrm>
      </p:grpSpPr>
      <p:sp>
        <p:nvSpPr>
          <p:cNvPr id="68" name="Google Shape;127;p25"/>
          <p:cNvSpPr/>
          <p:nvPr/>
        </p:nvSpPr>
        <p:spPr>
          <a:xfrm>
            <a:off x="0" y="-10440"/>
            <a:ext cx="9143640" cy="1180440"/>
          </a:xfrm>
          <a:prstGeom prst="rect">
            <a:avLst/>
          </a:prstGeom>
          <a:solidFill>
            <a:schemeClr val="accent2"/>
          </a:solidFill>
          <a:ln w="0">
            <a:noFill/>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trike="noStrike" u="none">
              <a:solidFill>
                <a:srgbClr val="000000"/>
              </a:solidFill>
              <a:effectLst/>
              <a:uFillTx/>
              <a:latin typeface="OpenSymbol"/>
            </a:endParaRPr>
          </a:p>
        </p:txBody>
      </p:sp>
      <p:sp>
        <p:nvSpPr>
          <p:cNvPr id="69" name="PlaceHolder 1"/>
          <p:cNvSpPr>
            <a:spLocks noGrp="1"/>
          </p:cNvSpPr>
          <p:nvPr>
            <p:ph type="title"/>
          </p:nvPr>
        </p:nvSpPr>
        <p:spPr>
          <a:xfrm>
            <a:off x="713160" y="539640"/>
            <a:ext cx="7717320" cy="482040"/>
          </a:xfrm>
          <a:prstGeom prst="rect">
            <a:avLst/>
          </a:prstGeom>
          <a:noFill/>
          <a:ln w="0">
            <a:noFill/>
          </a:ln>
        </p:spPr>
        <p:txBody>
          <a:bodyPr lIns="91440" rIns="91440" tIns="91440" bIns="91440" anchor="t">
            <a:noAutofit/>
          </a:bodyPr>
          <a:p>
            <a:pPr indent="0">
              <a:buNone/>
            </a:pPr>
            <a:r>
              <a:rPr b="0" lang="fr-FR" sz="2200" strike="noStrike" u="none">
                <a:solidFill>
                  <a:schemeClr val="dk1"/>
                </a:solidFill>
                <a:effectLst/>
                <a:uFillTx/>
                <a:latin typeface="Arial"/>
              </a:rPr>
              <a:t>Click to edit the title text format</a:t>
            </a:r>
            <a:endParaRPr b="0" lang="fr-FR" sz="2200" strike="noStrike" u="none">
              <a:solidFill>
                <a:schemeClr val="dk1"/>
              </a:solidFill>
              <a:effectLst/>
              <a:uFillTx/>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USTOM_2_1_1">
    <p:bg>
      <p:bgPr>
        <a:solidFill>
          <a:schemeClr val="dk1"/>
        </a:solidFill>
      </p:bgPr>
    </p:bg>
    <p:spTree>
      <p:nvGrpSpPr>
        <p:cNvPr id="1" name=""/>
        <p:cNvGrpSpPr/>
        <p:nvPr/>
      </p:nvGrpSpPr>
      <p:grpSpPr>
        <a:xfrm>
          <a:off x="0" y="0"/>
          <a:ext cx="0" cy="0"/>
          <a:chOff x="0" y="0"/>
          <a:chExt cx="0" cy="0"/>
        </a:xfrm>
      </p:grpSpPr>
      <p:sp>
        <p:nvSpPr>
          <p:cNvPr id="70" name="Google Shape;130;p26"/>
          <p:cNvSpPr/>
          <p:nvPr/>
        </p:nvSpPr>
        <p:spPr>
          <a:xfrm>
            <a:off x="0" y="-10440"/>
            <a:ext cx="9143640" cy="1180440"/>
          </a:xfrm>
          <a:prstGeom prst="rect">
            <a:avLst/>
          </a:prstGeom>
          <a:solidFill>
            <a:schemeClr val="accent2"/>
          </a:solidFill>
          <a:ln w="0">
            <a:noFill/>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trike="noStrike" u="none">
              <a:solidFill>
                <a:srgbClr val="000000"/>
              </a:solidFill>
              <a:effectLst/>
              <a:uFillTx/>
              <a:latin typeface="OpenSymbol"/>
            </a:endParaRPr>
          </a:p>
        </p:txBody>
      </p:sp>
      <p:sp>
        <p:nvSpPr>
          <p:cNvPr id="71" name="PlaceHolder 1"/>
          <p:cNvSpPr>
            <a:spLocks noGrp="1"/>
          </p:cNvSpPr>
          <p:nvPr>
            <p:ph type="title"/>
          </p:nvPr>
        </p:nvSpPr>
        <p:spPr>
          <a:xfrm>
            <a:off x="728640" y="539640"/>
            <a:ext cx="3347280" cy="482040"/>
          </a:xfrm>
          <a:prstGeom prst="rect">
            <a:avLst/>
          </a:prstGeom>
          <a:noFill/>
          <a:ln w="0">
            <a:noFill/>
          </a:ln>
        </p:spPr>
        <p:txBody>
          <a:bodyPr lIns="91440" rIns="91440" tIns="91440" bIns="91440" anchor="t">
            <a:noAutofit/>
          </a:bodyPr>
          <a:p>
            <a:pPr indent="0">
              <a:buNone/>
            </a:pPr>
            <a:r>
              <a:rPr b="0" lang="fr-FR" sz="2200" strike="noStrike" u="none">
                <a:solidFill>
                  <a:schemeClr val="dk1"/>
                </a:solidFill>
                <a:effectLst/>
                <a:uFillTx/>
                <a:latin typeface="Arial"/>
              </a:rPr>
              <a:t>Click to edit the title text format</a:t>
            </a:r>
            <a:endParaRPr b="0" lang="fr-FR" sz="2200" strike="noStrike" u="none">
              <a:solidFill>
                <a:schemeClr val="dk1"/>
              </a:solidFill>
              <a:effectLst/>
              <a:uFillTx/>
              <a:latin typeface="Arial"/>
            </a:endParaRPr>
          </a:p>
        </p:txBody>
      </p:sp>
      <p:sp>
        <p:nvSpPr>
          <p:cNvPr id="72" name="PlaceHolder 2"/>
          <p:cNvSpPr>
            <a:spLocks noGrp="1"/>
          </p:cNvSpPr>
          <p:nvPr>
            <p:ph type="title"/>
          </p:nvPr>
        </p:nvSpPr>
        <p:spPr>
          <a:xfrm>
            <a:off x="4977720" y="539640"/>
            <a:ext cx="3458160" cy="482040"/>
          </a:xfrm>
          <a:prstGeom prst="rect">
            <a:avLst/>
          </a:prstGeom>
          <a:noFill/>
          <a:ln w="0">
            <a:noFill/>
          </a:ln>
        </p:spPr>
        <p:txBody>
          <a:bodyPr lIns="91440" rIns="91440" tIns="91440" bIns="91440" anchor="t">
            <a:noAutofit/>
          </a:bodyPr>
          <a:p>
            <a:pPr indent="0">
              <a:buNone/>
            </a:pPr>
            <a:r>
              <a:rPr b="0" lang="fr-FR" sz="2200" strike="noStrike" u="none">
                <a:solidFill>
                  <a:schemeClr val="dk1"/>
                </a:solidFill>
                <a:effectLst/>
                <a:uFillTx/>
                <a:latin typeface="Arial"/>
              </a:rPr>
              <a:t>Click to edit the title text format</a:t>
            </a:r>
            <a:endParaRPr b="0" lang="fr-FR" sz="2200" strike="noStrike" u="none">
              <a:solidFill>
                <a:schemeClr val="dk1"/>
              </a:solidFill>
              <a:effectLst/>
              <a:uFillTx/>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p:spTree>
      <p:nvGrpSpPr>
        <p:cNvPr id="1" name=""/>
        <p:cNvGrpSpPr/>
        <p:nvPr/>
      </p:nvGrpSpPr>
      <p:grpSpPr>
        <a:xfrm>
          <a:off x="0" y="0"/>
          <a:ext cx="0" cy="0"/>
          <a:chOff x="0" y="0"/>
          <a:chExt cx="0" cy="0"/>
        </a:xfrm>
      </p:grpSpPr>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_1_1_1_1_2_1">
    <p:bg>
      <p:bgPr>
        <a:solidFill>
          <a:schemeClr val="lt1"/>
        </a:solidFill>
      </p:bgPr>
    </p:bg>
    <p:spTree>
      <p:nvGrpSpPr>
        <p:cNvPr id="1" name=""/>
        <p:cNvGrpSpPr/>
        <p:nvPr/>
      </p:nvGrpSpPr>
      <p:grpSpPr>
        <a:xfrm>
          <a:off x="0" y="0"/>
          <a:ext cx="0" cy="0"/>
          <a:chOff x="0" y="0"/>
          <a:chExt cx="0" cy="0"/>
        </a:xfrm>
      </p:grpSpPr>
      <p:pic>
        <p:nvPicPr>
          <p:cNvPr id="6" name="Google Shape;53;p13" descr=""/>
          <p:cNvPicPr/>
          <p:nvPr/>
        </p:nvPicPr>
        <p:blipFill>
          <a:blip r:embed="rId2">
            <a:alphaModFix amt="66000"/>
          </a:blip>
          <a:srcRect l="16172" t="0" r="18707" b="0"/>
          <a:stretch/>
        </p:blipFill>
        <p:spPr>
          <a:xfrm rot="4323000">
            <a:off x="2675880" y="1282320"/>
            <a:ext cx="9691920" cy="8370720"/>
          </a:xfrm>
          <a:prstGeom prst="rect">
            <a:avLst/>
          </a:prstGeom>
          <a:noFill/>
          <a:ln w="0">
            <a:noFill/>
          </a:ln>
        </p:spPr>
      </p:pic>
      <p:sp>
        <p:nvSpPr>
          <p:cNvPr id="7" name="PlaceHolder 1"/>
          <p:cNvSpPr>
            <a:spLocks noGrp="1"/>
          </p:cNvSpPr>
          <p:nvPr>
            <p:ph type="title"/>
          </p:nvPr>
        </p:nvSpPr>
        <p:spPr>
          <a:xfrm>
            <a:off x="521640" y="3465360"/>
            <a:ext cx="711720" cy="310320"/>
          </a:xfrm>
          <a:prstGeom prst="rect">
            <a:avLst/>
          </a:prstGeom>
          <a:noFill/>
          <a:ln w="0">
            <a:noFill/>
          </a:ln>
        </p:spPr>
        <p:txBody>
          <a:bodyPr lIns="91440" rIns="91440" tIns="91440" bIns="91440" anchor="ctr">
            <a:noAutofit/>
          </a:bodyPr>
          <a:p>
            <a:pPr indent="0" algn="ctr">
              <a:lnSpc>
                <a:spcPct val="70000"/>
              </a:lnSpc>
              <a:buNone/>
            </a:pPr>
            <a:r>
              <a:rPr b="0" lang="fr-FR" sz="4900" strike="noStrike" u="none">
                <a:solidFill>
                  <a:schemeClr val="dk2"/>
                </a:solidFill>
                <a:effectLst/>
                <a:uFillTx/>
                <a:latin typeface="VT323"/>
                <a:ea typeface="VT323"/>
              </a:rPr>
              <a:t>xx%</a:t>
            </a:r>
            <a:endParaRPr b="0" lang="fr-FR" sz="4900" strike="noStrike" u="none">
              <a:solidFill>
                <a:schemeClr val="dk1"/>
              </a:solidFill>
              <a:effectLst/>
              <a:uFillTx/>
              <a:latin typeface="Arial"/>
            </a:endParaRPr>
          </a:p>
        </p:txBody>
      </p:sp>
      <p:sp>
        <p:nvSpPr>
          <p:cNvPr id="8" name="PlaceHolder 2"/>
          <p:cNvSpPr>
            <a:spLocks noGrp="1"/>
          </p:cNvSpPr>
          <p:nvPr>
            <p:ph type="title"/>
          </p:nvPr>
        </p:nvSpPr>
        <p:spPr>
          <a:xfrm>
            <a:off x="521640" y="1571400"/>
            <a:ext cx="711720" cy="310320"/>
          </a:xfrm>
          <a:prstGeom prst="rect">
            <a:avLst/>
          </a:prstGeom>
          <a:noFill/>
          <a:ln w="0">
            <a:noFill/>
          </a:ln>
        </p:spPr>
        <p:txBody>
          <a:bodyPr lIns="91440" rIns="91440" tIns="91440" bIns="91440" anchor="ctr">
            <a:noAutofit/>
          </a:bodyPr>
          <a:p>
            <a:pPr indent="0" algn="ctr">
              <a:lnSpc>
                <a:spcPct val="70000"/>
              </a:lnSpc>
              <a:buNone/>
            </a:pPr>
            <a:r>
              <a:rPr b="0" lang="fr-FR" sz="4900" strike="noStrike" u="none">
                <a:solidFill>
                  <a:schemeClr val="dk2"/>
                </a:solidFill>
                <a:effectLst/>
                <a:uFillTx/>
                <a:latin typeface="VT323"/>
                <a:ea typeface="VT323"/>
              </a:rPr>
              <a:t>xx%</a:t>
            </a:r>
            <a:endParaRPr b="0" lang="fr-FR" sz="4900" strike="noStrike" u="none">
              <a:solidFill>
                <a:schemeClr val="dk1"/>
              </a:solidFill>
              <a:effectLst/>
              <a:uFillTx/>
              <a:latin typeface="Arial"/>
            </a:endParaRPr>
          </a:p>
        </p:txBody>
      </p:sp>
      <p:sp>
        <p:nvSpPr>
          <p:cNvPr id="9" name="PlaceHolder 3"/>
          <p:cNvSpPr>
            <a:spLocks noGrp="1"/>
          </p:cNvSpPr>
          <p:nvPr>
            <p:ph type="title"/>
          </p:nvPr>
        </p:nvSpPr>
        <p:spPr>
          <a:xfrm>
            <a:off x="522360" y="624600"/>
            <a:ext cx="710280" cy="310320"/>
          </a:xfrm>
          <a:prstGeom prst="rect">
            <a:avLst/>
          </a:prstGeom>
          <a:noFill/>
          <a:ln w="0">
            <a:noFill/>
          </a:ln>
        </p:spPr>
        <p:txBody>
          <a:bodyPr lIns="91440" rIns="91440" tIns="91440" bIns="91440" anchor="ctr">
            <a:noAutofit/>
          </a:bodyPr>
          <a:p>
            <a:pPr indent="0" algn="ctr">
              <a:lnSpc>
                <a:spcPct val="70000"/>
              </a:lnSpc>
              <a:buNone/>
            </a:pPr>
            <a:r>
              <a:rPr b="0" lang="fr-FR" sz="4900" strike="noStrike" u="none">
                <a:solidFill>
                  <a:schemeClr val="dk2"/>
                </a:solidFill>
                <a:effectLst/>
                <a:uFillTx/>
                <a:latin typeface="VT323"/>
                <a:ea typeface="VT323"/>
              </a:rPr>
              <a:t>xx%</a:t>
            </a:r>
            <a:endParaRPr b="0" lang="fr-FR" sz="4900" strike="noStrike" u="none">
              <a:solidFill>
                <a:schemeClr val="dk1"/>
              </a:solidFill>
              <a:effectLst/>
              <a:uFillTx/>
              <a:latin typeface="Arial"/>
            </a:endParaRPr>
          </a:p>
        </p:txBody>
      </p:sp>
      <p:sp>
        <p:nvSpPr>
          <p:cNvPr id="10" name="PlaceHolder 4"/>
          <p:cNvSpPr>
            <a:spLocks noGrp="1"/>
          </p:cNvSpPr>
          <p:nvPr>
            <p:ph type="title"/>
          </p:nvPr>
        </p:nvSpPr>
        <p:spPr>
          <a:xfrm>
            <a:off x="521640" y="2518200"/>
            <a:ext cx="711720" cy="310320"/>
          </a:xfrm>
          <a:prstGeom prst="rect">
            <a:avLst/>
          </a:prstGeom>
          <a:noFill/>
          <a:ln w="0">
            <a:noFill/>
          </a:ln>
        </p:spPr>
        <p:txBody>
          <a:bodyPr lIns="91440" rIns="91440" tIns="91440" bIns="91440" anchor="ctr">
            <a:noAutofit/>
          </a:bodyPr>
          <a:p>
            <a:pPr indent="0" algn="ctr">
              <a:lnSpc>
                <a:spcPct val="70000"/>
              </a:lnSpc>
              <a:buNone/>
            </a:pPr>
            <a:r>
              <a:rPr b="0" lang="fr-FR" sz="4900" strike="noStrike" u="none">
                <a:solidFill>
                  <a:schemeClr val="dk2"/>
                </a:solidFill>
                <a:effectLst/>
                <a:uFillTx/>
                <a:latin typeface="VT323"/>
                <a:ea typeface="VT323"/>
              </a:rPr>
              <a:t>xx%</a:t>
            </a:r>
            <a:endParaRPr b="0" lang="fr-FR" sz="4900" strike="noStrike" u="none">
              <a:solidFill>
                <a:schemeClr val="dk1"/>
              </a:solidFill>
              <a:effectLst/>
              <a:uFillTx/>
              <a:latin typeface="Arial"/>
            </a:endParaRPr>
          </a:p>
        </p:txBody>
      </p:sp>
      <p:sp>
        <p:nvSpPr>
          <p:cNvPr id="11" name="PlaceHolder 5"/>
          <p:cNvSpPr>
            <a:spLocks noGrp="1"/>
          </p:cNvSpPr>
          <p:nvPr>
            <p:ph type="title"/>
          </p:nvPr>
        </p:nvSpPr>
        <p:spPr>
          <a:xfrm>
            <a:off x="4627440" y="1571400"/>
            <a:ext cx="711720" cy="310320"/>
          </a:xfrm>
          <a:prstGeom prst="rect">
            <a:avLst/>
          </a:prstGeom>
          <a:noFill/>
          <a:ln w="0">
            <a:noFill/>
          </a:ln>
        </p:spPr>
        <p:txBody>
          <a:bodyPr lIns="91440" rIns="91440" tIns="91440" bIns="91440" anchor="ctr">
            <a:noAutofit/>
          </a:bodyPr>
          <a:p>
            <a:pPr indent="0" algn="ctr">
              <a:lnSpc>
                <a:spcPct val="70000"/>
              </a:lnSpc>
              <a:buNone/>
            </a:pPr>
            <a:r>
              <a:rPr b="0" lang="fr-FR" sz="4900" strike="noStrike" u="none">
                <a:solidFill>
                  <a:schemeClr val="dk2"/>
                </a:solidFill>
                <a:effectLst/>
                <a:uFillTx/>
                <a:latin typeface="VT323"/>
                <a:ea typeface="VT323"/>
              </a:rPr>
              <a:t>xx%</a:t>
            </a:r>
            <a:endParaRPr b="0" lang="fr-FR" sz="4900" strike="noStrike" u="none">
              <a:solidFill>
                <a:schemeClr val="dk1"/>
              </a:solidFill>
              <a:effectLst/>
              <a:uFillTx/>
              <a:latin typeface="Arial"/>
            </a:endParaRPr>
          </a:p>
        </p:txBody>
      </p:sp>
      <p:sp>
        <p:nvSpPr>
          <p:cNvPr id="12" name="PlaceHolder 6"/>
          <p:cNvSpPr>
            <a:spLocks noGrp="1"/>
          </p:cNvSpPr>
          <p:nvPr>
            <p:ph type="title"/>
          </p:nvPr>
        </p:nvSpPr>
        <p:spPr>
          <a:xfrm>
            <a:off x="4627440" y="2518560"/>
            <a:ext cx="711720" cy="310320"/>
          </a:xfrm>
          <a:prstGeom prst="rect">
            <a:avLst/>
          </a:prstGeom>
          <a:noFill/>
          <a:ln w="0">
            <a:noFill/>
          </a:ln>
        </p:spPr>
        <p:txBody>
          <a:bodyPr lIns="91440" rIns="91440" tIns="91440" bIns="91440" anchor="ctr">
            <a:noAutofit/>
          </a:bodyPr>
          <a:p>
            <a:pPr indent="0" algn="ctr">
              <a:lnSpc>
                <a:spcPct val="70000"/>
              </a:lnSpc>
              <a:buNone/>
            </a:pPr>
            <a:r>
              <a:rPr b="0" lang="fr-FR" sz="4900" strike="noStrike" u="none">
                <a:solidFill>
                  <a:schemeClr val="dk2"/>
                </a:solidFill>
                <a:effectLst/>
                <a:uFillTx/>
                <a:latin typeface="VT323"/>
                <a:ea typeface="VT323"/>
              </a:rPr>
              <a:t>xx%</a:t>
            </a:r>
            <a:endParaRPr b="0" lang="fr-FR" sz="4900" strike="noStrike" u="none">
              <a:solidFill>
                <a:schemeClr val="dk1"/>
              </a:solidFill>
              <a:effectLst/>
              <a:uFillTx/>
              <a:latin typeface="Arial"/>
            </a:endParaRPr>
          </a:p>
        </p:txBody>
      </p:sp>
      <p:sp>
        <p:nvSpPr>
          <p:cNvPr id="13" name="PlaceHolder 7"/>
          <p:cNvSpPr>
            <a:spLocks noGrp="1"/>
          </p:cNvSpPr>
          <p:nvPr>
            <p:ph type="title"/>
          </p:nvPr>
        </p:nvSpPr>
        <p:spPr>
          <a:xfrm>
            <a:off x="4627440" y="3465360"/>
            <a:ext cx="711720" cy="310320"/>
          </a:xfrm>
          <a:prstGeom prst="rect">
            <a:avLst/>
          </a:prstGeom>
          <a:noFill/>
          <a:ln w="0">
            <a:noFill/>
          </a:ln>
        </p:spPr>
        <p:txBody>
          <a:bodyPr lIns="91440" rIns="91440" tIns="91440" bIns="91440" anchor="ctr">
            <a:noAutofit/>
          </a:bodyPr>
          <a:p>
            <a:pPr indent="0" algn="ctr">
              <a:lnSpc>
                <a:spcPct val="70000"/>
              </a:lnSpc>
              <a:buNone/>
            </a:pPr>
            <a:r>
              <a:rPr b="0" lang="fr-FR" sz="4900" strike="noStrike" u="none">
                <a:solidFill>
                  <a:schemeClr val="dk2"/>
                </a:solidFill>
                <a:effectLst/>
                <a:uFillTx/>
                <a:latin typeface="VT323"/>
                <a:ea typeface="VT323"/>
              </a:rPr>
              <a:t>xx%</a:t>
            </a:r>
            <a:endParaRPr b="0" lang="fr-FR" sz="4900" strike="noStrike" u="none">
              <a:solidFill>
                <a:schemeClr val="dk1"/>
              </a:solidFill>
              <a:effectLst/>
              <a:uFillTx/>
              <a:latin typeface="Arial"/>
            </a:endParaRPr>
          </a:p>
        </p:txBody>
      </p:sp>
      <p:sp>
        <p:nvSpPr>
          <p:cNvPr id="14" name="PlaceHolder 8"/>
          <p:cNvSpPr>
            <a:spLocks noGrp="1"/>
          </p:cNvSpPr>
          <p:nvPr>
            <p:ph type="title"/>
          </p:nvPr>
        </p:nvSpPr>
        <p:spPr>
          <a:xfrm>
            <a:off x="4627440" y="624600"/>
            <a:ext cx="711720" cy="310320"/>
          </a:xfrm>
          <a:prstGeom prst="rect">
            <a:avLst/>
          </a:prstGeom>
          <a:noFill/>
          <a:ln w="0">
            <a:noFill/>
          </a:ln>
        </p:spPr>
        <p:txBody>
          <a:bodyPr lIns="91440" rIns="91440" tIns="91440" bIns="91440" anchor="ctr">
            <a:noAutofit/>
          </a:bodyPr>
          <a:p>
            <a:pPr indent="0" algn="ctr">
              <a:lnSpc>
                <a:spcPct val="70000"/>
              </a:lnSpc>
              <a:buNone/>
            </a:pPr>
            <a:r>
              <a:rPr b="0" lang="fr-FR" sz="4900" strike="noStrike" u="none">
                <a:solidFill>
                  <a:schemeClr val="dk2"/>
                </a:solidFill>
                <a:effectLst/>
                <a:uFillTx/>
                <a:latin typeface="VT323"/>
                <a:ea typeface="VT323"/>
              </a:rPr>
              <a:t>xx%</a:t>
            </a:r>
            <a:endParaRPr b="0" lang="fr-FR" sz="4900" strike="noStrike" u="none">
              <a:solidFill>
                <a:schemeClr val="dk1"/>
              </a:solidFill>
              <a:effectLst/>
              <a:uFillTx/>
              <a:latin typeface="Arial"/>
            </a:endParaRPr>
          </a:p>
        </p:txBody>
      </p:sp>
      <p:sp>
        <p:nvSpPr>
          <p:cNvPr id="15" name="PlaceHolder 9"/>
          <p:cNvSpPr>
            <a:spLocks noGrp="1"/>
          </p:cNvSpPr>
          <p:nvPr>
            <p:ph type="title"/>
          </p:nvPr>
        </p:nvSpPr>
        <p:spPr>
          <a:xfrm>
            <a:off x="228600" y="4352040"/>
            <a:ext cx="8686800" cy="546840"/>
          </a:xfrm>
          <a:prstGeom prst="rect">
            <a:avLst/>
          </a:prstGeom>
          <a:noFill/>
          <a:ln w="0">
            <a:noFill/>
          </a:ln>
        </p:spPr>
        <p:txBody>
          <a:bodyPr lIns="91440" rIns="91440" tIns="91440" bIns="91440" anchor="t">
            <a:noAutofit/>
          </a:bodyPr>
          <a:p>
            <a:pPr indent="0">
              <a:buNone/>
            </a:pPr>
            <a:r>
              <a:rPr b="0" lang="fr-FR" sz="2600" strike="noStrike" u="none">
                <a:solidFill>
                  <a:schemeClr val="dk1"/>
                </a:solidFill>
                <a:effectLst/>
                <a:uFillTx/>
                <a:latin typeface="Arial"/>
              </a:rPr>
              <a:t>Click to edit the title text format</a:t>
            </a:r>
            <a:endParaRPr b="0" lang="fr-FR" sz="2600" strike="noStrike" u="none">
              <a:solidFill>
                <a:schemeClr val="dk1"/>
              </a:solidFill>
              <a:effectLst/>
              <a:uFillTx/>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USTOM">
    <p:bg>
      <p:bgPr>
        <a:solidFill>
          <a:schemeClr val="lt1"/>
        </a:solidFill>
      </p:bgPr>
    </p:bg>
    <p:spTree>
      <p:nvGrpSpPr>
        <p:cNvPr id="1" name=""/>
        <p:cNvGrpSpPr/>
        <p:nvPr/>
      </p:nvGrpSpPr>
      <p:grpSpPr>
        <a:xfrm>
          <a:off x="0" y="0"/>
          <a:ext cx="0" cy="0"/>
          <a:chOff x="0" y="0"/>
          <a:chExt cx="0" cy="0"/>
        </a:xfrm>
      </p:grpSpPr>
      <p:sp>
        <p:nvSpPr>
          <p:cNvPr id="16" name="PlaceHolder 1"/>
          <p:cNvSpPr>
            <a:spLocks noGrp="1"/>
          </p:cNvSpPr>
          <p:nvPr>
            <p:ph type="title"/>
          </p:nvPr>
        </p:nvSpPr>
        <p:spPr>
          <a:xfrm>
            <a:off x="1417320" y="910080"/>
            <a:ext cx="5261760" cy="1544400"/>
          </a:xfrm>
          <a:prstGeom prst="rect">
            <a:avLst/>
          </a:prstGeom>
          <a:noFill/>
          <a:ln w="0">
            <a:noFill/>
          </a:ln>
        </p:spPr>
        <p:txBody>
          <a:bodyPr lIns="91440" rIns="91440" tIns="91440" bIns="91440" anchor="t">
            <a:noAutofit/>
          </a:bodyPr>
          <a:p>
            <a:pPr indent="0">
              <a:buNone/>
            </a:pPr>
            <a:r>
              <a:rPr b="0" lang="fr-FR" sz="5700" strike="noStrike" u="none">
                <a:solidFill>
                  <a:schemeClr val="dk1"/>
                </a:solidFill>
                <a:effectLst/>
                <a:uFillTx/>
                <a:latin typeface="Arial"/>
              </a:rPr>
              <a:t>Click to edit the title text format</a:t>
            </a:r>
            <a:endParaRPr b="0" lang="fr-FR" sz="5700" strike="noStrike" u="none">
              <a:solidFill>
                <a:schemeClr val="dk1"/>
              </a:solidFill>
              <a:effectLst/>
              <a:uFillTx/>
              <a:latin typeface="Arial"/>
            </a:endParaRPr>
          </a:p>
        </p:txBody>
      </p:sp>
      <p:pic>
        <p:nvPicPr>
          <p:cNvPr id="17" name="Google Shape;74;p14" descr=""/>
          <p:cNvPicPr/>
          <p:nvPr/>
        </p:nvPicPr>
        <p:blipFill>
          <a:blip r:embed="rId2">
            <a:alphaModFix amt="56000"/>
          </a:blip>
          <a:srcRect l="16172" t="0" r="18707" b="0"/>
          <a:stretch/>
        </p:blipFill>
        <p:spPr>
          <a:xfrm rot="16488600">
            <a:off x="5582160" y="-1103400"/>
            <a:ext cx="7337520" cy="5738760"/>
          </a:xfrm>
          <a:prstGeom prst="rect">
            <a:avLst/>
          </a:prstGeom>
          <a:noFill/>
          <a:ln w="0">
            <a:noFill/>
          </a:ln>
        </p:spPr>
      </p:pic>
      <p:sp>
        <p:nvSpPr>
          <p:cNvPr id="18" name="PlaceHolder 2"/>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fr-FR" sz="1400" strike="noStrike" u="none">
                <a:solidFill>
                  <a:srgbClr val="000000"/>
                </a:solidFill>
                <a:effectLst/>
                <a:uFillTx/>
                <a:latin typeface="Arial"/>
              </a:rPr>
              <a:t>Click to edit the outline text format</a:t>
            </a:r>
            <a:endParaRPr b="0" lang="fr-FR" sz="1400" strike="noStrike" u="none">
              <a:solidFill>
                <a:srgbClr val="000000"/>
              </a:solidFill>
              <a:effectLst/>
              <a:uFillTx/>
              <a:latin typeface="Arial"/>
            </a:endParaRPr>
          </a:p>
          <a:p>
            <a:pPr lvl="1" marL="864000" indent="-324000">
              <a:spcBef>
                <a:spcPts val="1134"/>
              </a:spcBef>
              <a:buClr>
                <a:srgbClr val="000000"/>
              </a:buClr>
              <a:buSzPct val="75000"/>
              <a:buFont typeface="Symbol" charset="2"/>
              <a:buChar char=""/>
            </a:pPr>
            <a:r>
              <a:rPr b="0" lang="fr-FR" sz="1400" strike="noStrike" u="none">
                <a:solidFill>
                  <a:srgbClr val="000000"/>
                </a:solidFill>
                <a:effectLst/>
                <a:uFillTx/>
                <a:latin typeface="Arial"/>
              </a:rPr>
              <a:t>Second Outline Level</a:t>
            </a:r>
            <a:endParaRPr b="0" lang="fr-FR" sz="1400" strike="noStrike" u="none">
              <a:solidFill>
                <a:srgbClr val="000000"/>
              </a:solidFill>
              <a:effectLst/>
              <a:uFillTx/>
              <a:latin typeface="Arial"/>
            </a:endParaRPr>
          </a:p>
          <a:p>
            <a:pPr lvl="2" marL="1296000" indent="-288000">
              <a:spcBef>
                <a:spcPts val="850"/>
              </a:spcBef>
              <a:buClr>
                <a:srgbClr val="000000"/>
              </a:buClr>
              <a:buSzPct val="45000"/>
              <a:buFont typeface="Wingdings" charset="2"/>
              <a:buChar char=""/>
            </a:pPr>
            <a:r>
              <a:rPr b="0" lang="fr-FR" sz="1400" strike="noStrike" u="none">
                <a:solidFill>
                  <a:srgbClr val="000000"/>
                </a:solidFill>
                <a:effectLst/>
                <a:uFillTx/>
                <a:latin typeface="Arial"/>
              </a:rPr>
              <a:t>Third Outline Level</a:t>
            </a:r>
            <a:endParaRPr b="0" lang="fr-FR" sz="1400" strike="noStrike" u="none">
              <a:solidFill>
                <a:srgbClr val="000000"/>
              </a:solidFill>
              <a:effectLst/>
              <a:uFillTx/>
              <a:latin typeface="Arial"/>
            </a:endParaRPr>
          </a:p>
          <a:p>
            <a:pPr lvl="3" marL="1728000" indent="-216000">
              <a:spcBef>
                <a:spcPts val="567"/>
              </a:spcBef>
              <a:buClr>
                <a:srgbClr val="000000"/>
              </a:buClr>
              <a:buSzPct val="75000"/>
              <a:buFont typeface="Symbol" charset="2"/>
              <a:buChar char=""/>
            </a:pPr>
            <a:r>
              <a:rPr b="0" lang="fr-FR" sz="1400" strike="noStrike" u="none">
                <a:solidFill>
                  <a:srgbClr val="000000"/>
                </a:solidFill>
                <a:effectLst/>
                <a:uFillTx/>
                <a:latin typeface="Arial"/>
              </a:rPr>
              <a:t>Fourth Outline Level</a:t>
            </a:r>
            <a:endParaRPr b="0" lang="fr-FR" sz="1400" strike="noStrike" u="none">
              <a:solidFill>
                <a:srgbClr val="000000"/>
              </a:solidFill>
              <a:effectLst/>
              <a:uFillTx/>
              <a:latin typeface="Arial"/>
            </a:endParaRPr>
          </a:p>
          <a:p>
            <a:pPr lvl="4" marL="2160000" indent="-216000">
              <a:spcBef>
                <a:spcPts val="283"/>
              </a:spcBef>
              <a:buClr>
                <a:srgbClr val="000000"/>
              </a:buClr>
              <a:buSzPct val="45000"/>
              <a:buFont typeface="Wingdings" charset="2"/>
              <a:buChar char=""/>
            </a:pPr>
            <a:r>
              <a:rPr b="0" lang="fr-FR" sz="2000" strike="noStrike" u="none">
                <a:solidFill>
                  <a:srgbClr val="000000"/>
                </a:solidFill>
                <a:effectLst/>
                <a:uFillTx/>
                <a:latin typeface="Arial"/>
              </a:rPr>
              <a:t>Fifth Outline Level</a:t>
            </a:r>
            <a:endParaRPr b="0" lang="fr-FR" sz="2000" strike="noStrike" u="none">
              <a:solidFill>
                <a:srgbClr val="000000"/>
              </a:solidFill>
              <a:effectLst/>
              <a:uFillTx/>
              <a:latin typeface="Arial"/>
            </a:endParaRPr>
          </a:p>
          <a:p>
            <a:pPr lvl="5" marL="2592000" indent="-216000">
              <a:spcBef>
                <a:spcPts val="283"/>
              </a:spcBef>
              <a:buClr>
                <a:srgbClr val="000000"/>
              </a:buClr>
              <a:buSzPct val="45000"/>
              <a:buFont typeface="Wingdings" charset="2"/>
              <a:buChar char=""/>
            </a:pPr>
            <a:r>
              <a:rPr b="0" lang="fr-FR" sz="2000" strike="noStrike" u="none">
                <a:solidFill>
                  <a:srgbClr val="000000"/>
                </a:solidFill>
                <a:effectLst/>
                <a:uFillTx/>
                <a:latin typeface="Arial"/>
              </a:rPr>
              <a:t>Sixth Outline Level</a:t>
            </a:r>
            <a:endParaRPr b="0" lang="fr-FR" sz="2000" strike="noStrike" u="none">
              <a:solidFill>
                <a:srgbClr val="000000"/>
              </a:solidFill>
              <a:effectLst/>
              <a:uFillTx/>
              <a:latin typeface="Arial"/>
            </a:endParaRPr>
          </a:p>
          <a:p>
            <a:pPr lvl="6" marL="3024000" indent="-216000">
              <a:spcBef>
                <a:spcPts val="283"/>
              </a:spcBef>
              <a:buClr>
                <a:srgbClr val="000000"/>
              </a:buClr>
              <a:buSzPct val="45000"/>
              <a:buFont typeface="Wingdings" charset="2"/>
              <a:buChar char=""/>
            </a:pPr>
            <a:r>
              <a:rPr b="0" lang="fr-FR" sz="2000" strike="noStrike" u="none">
                <a:solidFill>
                  <a:srgbClr val="000000"/>
                </a:solidFill>
                <a:effectLst/>
                <a:uFillTx/>
                <a:latin typeface="Arial"/>
              </a:rPr>
              <a:t>Seventh Outline Level</a:t>
            </a:r>
            <a:endParaRPr b="0" lang="fr-FR" sz="2000" strike="noStrike" u="none">
              <a:solidFill>
                <a:srgbClr val="000000"/>
              </a:solidFill>
              <a:effectLst/>
              <a:uFillTx/>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ONE_COLUMN_TEXT_1">
    <p:bg>
      <p:bgPr>
        <a:solidFill>
          <a:schemeClr val="lt1"/>
        </a:solidFill>
      </p:bgPr>
    </p:bg>
    <p:spTree>
      <p:nvGrpSpPr>
        <p:cNvPr id="1" name=""/>
        <p:cNvGrpSpPr/>
        <p:nvPr/>
      </p:nvGrpSpPr>
      <p:grpSpPr>
        <a:xfrm>
          <a:off x="0" y="0"/>
          <a:ext cx="0" cy="0"/>
          <a:chOff x="0" y="0"/>
          <a:chExt cx="0" cy="0"/>
        </a:xfrm>
      </p:grpSpPr>
      <p:pic>
        <p:nvPicPr>
          <p:cNvPr id="19" name="Google Shape;76;p15" descr=""/>
          <p:cNvPicPr/>
          <p:nvPr/>
        </p:nvPicPr>
        <p:blipFill>
          <a:blip r:embed="rId2">
            <a:alphaModFix amt="56000"/>
          </a:blip>
          <a:srcRect l="16172" t="0" r="18707" b="0"/>
          <a:stretch/>
        </p:blipFill>
        <p:spPr>
          <a:xfrm>
            <a:off x="171360" y="-1813680"/>
            <a:ext cx="7337520" cy="5738760"/>
          </a:xfrm>
          <a:prstGeom prst="rect">
            <a:avLst/>
          </a:prstGeom>
          <a:noFill/>
          <a:ln w="0">
            <a:noFill/>
          </a:ln>
        </p:spPr>
      </p:pic>
      <p:sp>
        <p:nvSpPr>
          <p:cNvPr id="20" name="PlaceHolder 1"/>
          <p:cNvSpPr>
            <a:spLocks noGrp="1"/>
          </p:cNvSpPr>
          <p:nvPr>
            <p:ph type="body"/>
          </p:nvPr>
        </p:nvSpPr>
        <p:spPr>
          <a:xfrm>
            <a:off x="228600" y="3276000"/>
            <a:ext cx="3710160" cy="1638720"/>
          </a:xfrm>
          <a:prstGeom prst="rect">
            <a:avLst/>
          </a:prstGeom>
          <a:noFill/>
          <a:ln w="0">
            <a:noFill/>
          </a:ln>
        </p:spPr>
        <p:txBody>
          <a:bodyPr lIns="91440" rIns="91440" tIns="91440" bIns="91440" anchor="t">
            <a:noAutofit/>
          </a:bodyPr>
          <a:p>
            <a:pPr marL="432000" indent="-324000">
              <a:spcBef>
                <a:spcPts val="1417"/>
              </a:spcBef>
              <a:buClr>
                <a:srgbClr val="000000"/>
              </a:buClr>
              <a:buSzPct val="45000"/>
              <a:buFont typeface="Wingdings" charset="2"/>
              <a:buChar char=""/>
            </a:pPr>
            <a:r>
              <a:rPr b="0" lang="fr-FR" sz="1200" strike="noStrike" u="none">
                <a:solidFill>
                  <a:srgbClr val="000000"/>
                </a:solidFill>
                <a:effectLst/>
                <a:uFillTx/>
                <a:latin typeface="Arial"/>
              </a:rPr>
              <a:t>Click to edit the outline text format</a:t>
            </a:r>
            <a:endParaRPr b="0" lang="fr-FR" sz="1200" strike="noStrike" u="none">
              <a:solidFill>
                <a:srgbClr val="000000"/>
              </a:solidFill>
              <a:effectLst/>
              <a:uFillTx/>
              <a:latin typeface="Arial"/>
            </a:endParaRPr>
          </a:p>
          <a:p>
            <a:pPr lvl="1" marL="864000" indent="-324000">
              <a:spcBef>
                <a:spcPts val="1134"/>
              </a:spcBef>
              <a:buClr>
                <a:srgbClr val="000000"/>
              </a:buClr>
              <a:buSzPct val="75000"/>
              <a:buFont typeface="Symbol" charset="2"/>
              <a:buChar char=""/>
            </a:pPr>
            <a:r>
              <a:rPr b="0" lang="fr-FR" sz="1200" strike="noStrike" u="none">
                <a:solidFill>
                  <a:srgbClr val="000000"/>
                </a:solidFill>
                <a:effectLst/>
                <a:uFillTx/>
                <a:latin typeface="Arial"/>
              </a:rPr>
              <a:t>Second Outline Level</a:t>
            </a:r>
            <a:endParaRPr b="0" lang="fr-FR" sz="1200" strike="noStrike" u="none">
              <a:solidFill>
                <a:srgbClr val="000000"/>
              </a:solidFill>
              <a:effectLst/>
              <a:uFillTx/>
              <a:latin typeface="Arial"/>
            </a:endParaRPr>
          </a:p>
          <a:p>
            <a:pPr lvl="2" marL="1296000" indent="-288000">
              <a:spcBef>
                <a:spcPts val="850"/>
              </a:spcBef>
              <a:buClr>
                <a:srgbClr val="000000"/>
              </a:buClr>
              <a:buSzPct val="45000"/>
              <a:buFont typeface="Wingdings" charset="2"/>
              <a:buChar char=""/>
            </a:pPr>
            <a:r>
              <a:rPr b="0" lang="fr-FR" sz="1200" strike="noStrike" u="none">
                <a:solidFill>
                  <a:srgbClr val="000000"/>
                </a:solidFill>
                <a:effectLst/>
                <a:uFillTx/>
                <a:latin typeface="Arial"/>
              </a:rPr>
              <a:t>Third Outline Level</a:t>
            </a:r>
            <a:endParaRPr b="0" lang="fr-FR" sz="1200" strike="noStrike" u="none">
              <a:solidFill>
                <a:srgbClr val="000000"/>
              </a:solidFill>
              <a:effectLst/>
              <a:uFillTx/>
              <a:latin typeface="Arial"/>
            </a:endParaRPr>
          </a:p>
          <a:p>
            <a:pPr lvl="3" marL="1728000" indent="-216000">
              <a:spcBef>
                <a:spcPts val="567"/>
              </a:spcBef>
              <a:buClr>
                <a:srgbClr val="000000"/>
              </a:buClr>
              <a:buSzPct val="75000"/>
              <a:buFont typeface="Symbol" charset="2"/>
              <a:buChar char=""/>
            </a:pPr>
            <a:r>
              <a:rPr b="0" lang="fr-FR" sz="1200" strike="noStrike" u="none">
                <a:solidFill>
                  <a:srgbClr val="000000"/>
                </a:solidFill>
                <a:effectLst/>
                <a:uFillTx/>
                <a:latin typeface="Arial"/>
              </a:rPr>
              <a:t>Fourth Outline Level</a:t>
            </a:r>
            <a:endParaRPr b="0" lang="fr-FR" sz="1200" strike="noStrike" u="none">
              <a:solidFill>
                <a:srgbClr val="000000"/>
              </a:solidFill>
              <a:effectLst/>
              <a:uFillTx/>
              <a:latin typeface="Arial"/>
            </a:endParaRPr>
          </a:p>
          <a:p>
            <a:pPr lvl="4" marL="2160000" indent="-216000">
              <a:spcBef>
                <a:spcPts val="283"/>
              </a:spcBef>
              <a:buClr>
                <a:srgbClr val="000000"/>
              </a:buClr>
              <a:buSzPct val="45000"/>
              <a:buFont typeface="Wingdings" charset="2"/>
              <a:buChar char=""/>
            </a:pPr>
            <a:r>
              <a:rPr b="0" lang="fr-FR" sz="1200" strike="noStrike" u="none">
                <a:solidFill>
                  <a:srgbClr val="000000"/>
                </a:solidFill>
                <a:effectLst/>
                <a:uFillTx/>
                <a:latin typeface="Arial"/>
              </a:rPr>
              <a:t>Fifth Outline Level</a:t>
            </a:r>
            <a:endParaRPr b="0" lang="fr-FR" sz="1200" strike="noStrike" u="none">
              <a:solidFill>
                <a:srgbClr val="000000"/>
              </a:solidFill>
              <a:effectLst/>
              <a:uFillTx/>
              <a:latin typeface="Arial"/>
            </a:endParaRPr>
          </a:p>
          <a:p>
            <a:pPr lvl="5" marL="2592000" indent="-216000">
              <a:spcBef>
                <a:spcPts val="283"/>
              </a:spcBef>
              <a:buClr>
                <a:srgbClr val="000000"/>
              </a:buClr>
              <a:buSzPct val="45000"/>
              <a:buFont typeface="Wingdings" charset="2"/>
              <a:buChar char=""/>
            </a:pPr>
            <a:r>
              <a:rPr b="0" lang="fr-FR" sz="1200" strike="noStrike" u="none">
                <a:solidFill>
                  <a:srgbClr val="000000"/>
                </a:solidFill>
                <a:effectLst/>
                <a:uFillTx/>
                <a:latin typeface="Arial"/>
              </a:rPr>
              <a:t>Sixth Outline Level</a:t>
            </a:r>
            <a:endParaRPr b="0" lang="fr-FR" sz="1200" strike="noStrike" u="none">
              <a:solidFill>
                <a:srgbClr val="000000"/>
              </a:solidFill>
              <a:effectLst/>
              <a:uFillTx/>
              <a:latin typeface="Arial"/>
            </a:endParaRPr>
          </a:p>
          <a:p>
            <a:pPr lvl="6" marL="3024000" indent="-216000">
              <a:spcBef>
                <a:spcPts val="283"/>
              </a:spcBef>
              <a:buClr>
                <a:srgbClr val="000000"/>
              </a:buClr>
              <a:buSzPct val="45000"/>
              <a:buFont typeface="Wingdings" charset="2"/>
              <a:buChar char=""/>
            </a:pPr>
            <a:r>
              <a:rPr b="0" lang="fr-FR" sz="1200" strike="noStrike" u="none">
                <a:solidFill>
                  <a:srgbClr val="000000"/>
                </a:solidFill>
                <a:effectLst/>
                <a:uFillTx/>
                <a:latin typeface="Arial"/>
              </a:rPr>
              <a:t>Seventh Outline Level</a:t>
            </a:r>
            <a:endParaRPr b="0" lang="fr-FR" sz="1200" strike="noStrike" u="none">
              <a:solidFill>
                <a:srgbClr val="000000"/>
              </a:solidFill>
              <a:effectLst/>
              <a:uFillTx/>
              <a:latin typeface="Arial"/>
            </a:endParaRPr>
          </a:p>
        </p:txBody>
      </p:sp>
      <p:sp>
        <p:nvSpPr>
          <p:cNvPr id="21" name="PlaceHolder 2"/>
          <p:cNvSpPr>
            <a:spLocks noGrp="1"/>
          </p:cNvSpPr>
          <p:nvPr>
            <p:ph type="title"/>
          </p:nvPr>
        </p:nvSpPr>
        <p:spPr>
          <a:xfrm>
            <a:off x="228600" y="342000"/>
            <a:ext cx="3710160" cy="1786320"/>
          </a:xfrm>
          <a:prstGeom prst="rect">
            <a:avLst/>
          </a:prstGeom>
          <a:noFill/>
          <a:ln w="0">
            <a:noFill/>
          </a:ln>
        </p:spPr>
        <p:txBody>
          <a:bodyPr lIns="91440" rIns="91440" tIns="91440" bIns="91440" anchor="t">
            <a:noAutofit/>
          </a:bodyPr>
          <a:p>
            <a:pPr indent="0">
              <a:buNone/>
            </a:pPr>
            <a:r>
              <a:rPr b="0" lang="fr-FR" sz="2600" strike="noStrike" u="none">
                <a:solidFill>
                  <a:schemeClr val="dk1"/>
                </a:solidFill>
                <a:effectLst/>
                <a:uFillTx/>
                <a:latin typeface="Arial"/>
              </a:rPr>
              <a:t>Click to edit the title text format</a:t>
            </a:r>
            <a:endParaRPr b="0" lang="fr-FR" sz="2600" strike="noStrike" u="none">
              <a:solidFill>
                <a:schemeClr val="dk1"/>
              </a:solidFill>
              <a:effectLst/>
              <a:uFillTx/>
              <a:latin typeface="Arial"/>
            </a:endParaRPr>
          </a:p>
        </p:txBody>
      </p:sp>
      <p:sp>
        <p:nvSpPr>
          <p:cNvPr id="22" name="PlaceHolder 3"/>
          <p:cNvSpPr>
            <a:spLocks noGrp="1"/>
          </p:cNvSpPr>
          <p:nvPr>
            <p:ph type="body"/>
          </p:nvPr>
        </p:nvSpPr>
        <p:spPr>
          <a:xfrm>
            <a:off x="4306680" y="0"/>
            <a:ext cx="4837320" cy="5143320"/>
          </a:xfrm>
          <a:prstGeom prst="rect">
            <a:avLst/>
          </a:prstGeom>
          <a:noFill/>
          <a:ln w="0">
            <a:noFill/>
          </a:ln>
        </p:spPr>
        <p:txBody>
          <a:bodyPr lIns="90000" rIns="90000" tIns="45000" bIns="45000" anchor="t">
            <a:normAutofit/>
          </a:bodyPr>
          <a:p>
            <a:pPr marL="432000" indent="-324000">
              <a:spcBef>
                <a:spcPts val="1417"/>
              </a:spcBef>
              <a:buClr>
                <a:srgbClr val="000000"/>
              </a:buClr>
              <a:buSzPct val="45000"/>
              <a:buFont typeface="Wingdings" charset="2"/>
              <a:buChar char=""/>
            </a:pPr>
            <a:r>
              <a:rPr b="0" lang="fr-FR" sz="1800" strike="noStrike" u="none">
                <a:solidFill>
                  <a:srgbClr val="000000"/>
                </a:solidFill>
                <a:effectLst/>
                <a:uFillTx/>
                <a:latin typeface="Arial"/>
              </a:rPr>
              <a:t>Click to edit the outline text format</a:t>
            </a:r>
            <a:endParaRPr b="0" lang="fr-FR" sz="1800" strike="noStrike" u="none">
              <a:solidFill>
                <a:srgbClr val="000000"/>
              </a:solidFill>
              <a:effectLst/>
              <a:uFillTx/>
              <a:latin typeface="Arial"/>
            </a:endParaRPr>
          </a:p>
          <a:p>
            <a:pPr lvl="1" marL="864000" indent="-324000">
              <a:spcBef>
                <a:spcPts val="1134"/>
              </a:spcBef>
              <a:buClr>
                <a:srgbClr val="000000"/>
              </a:buClr>
              <a:buSzPct val="75000"/>
              <a:buFont typeface="Symbol" charset="2"/>
              <a:buChar char=""/>
            </a:pPr>
            <a:r>
              <a:rPr b="0" lang="fr-FR" sz="1800" strike="noStrike" u="none">
                <a:solidFill>
                  <a:srgbClr val="000000"/>
                </a:solidFill>
                <a:effectLst/>
                <a:uFillTx/>
                <a:latin typeface="Arial"/>
              </a:rPr>
              <a:t>Second Outline Level</a:t>
            </a:r>
            <a:endParaRPr b="0" lang="fr-FR" sz="1800" strike="noStrike" u="none">
              <a:solidFill>
                <a:srgbClr val="000000"/>
              </a:solidFill>
              <a:effectLst/>
              <a:uFillTx/>
              <a:latin typeface="Arial"/>
            </a:endParaRPr>
          </a:p>
          <a:p>
            <a:pPr lvl="2" marL="1296000" indent="-288000">
              <a:spcBef>
                <a:spcPts val="850"/>
              </a:spcBef>
              <a:buClr>
                <a:srgbClr val="000000"/>
              </a:buClr>
              <a:buSzPct val="45000"/>
              <a:buFont typeface="Wingdings" charset="2"/>
              <a:buChar char=""/>
            </a:pPr>
            <a:r>
              <a:rPr b="0" lang="fr-FR" sz="1800" strike="noStrike" u="none">
                <a:solidFill>
                  <a:srgbClr val="000000"/>
                </a:solidFill>
                <a:effectLst/>
                <a:uFillTx/>
                <a:latin typeface="Arial"/>
              </a:rPr>
              <a:t>Third Outline Level</a:t>
            </a:r>
            <a:endParaRPr b="0" lang="fr-FR" sz="1800" strike="noStrike" u="none">
              <a:solidFill>
                <a:srgbClr val="000000"/>
              </a:solidFill>
              <a:effectLst/>
              <a:uFillTx/>
              <a:latin typeface="Arial"/>
            </a:endParaRPr>
          </a:p>
          <a:p>
            <a:pPr lvl="3" marL="1728000" indent="-216000">
              <a:spcBef>
                <a:spcPts val="567"/>
              </a:spcBef>
              <a:buClr>
                <a:srgbClr val="000000"/>
              </a:buClr>
              <a:buSzPct val="75000"/>
              <a:buFont typeface="Symbol" charset="2"/>
              <a:buChar char=""/>
            </a:pPr>
            <a:r>
              <a:rPr b="0" lang="fr-FR" sz="1800" strike="noStrike" u="none">
                <a:solidFill>
                  <a:srgbClr val="000000"/>
                </a:solidFill>
                <a:effectLst/>
                <a:uFillTx/>
                <a:latin typeface="Arial"/>
              </a:rPr>
              <a:t>Fourth Outline Level</a:t>
            </a:r>
            <a:endParaRPr b="0" lang="fr-FR" sz="1800" strike="noStrike" u="none">
              <a:solidFill>
                <a:srgbClr val="000000"/>
              </a:solidFill>
              <a:effectLst/>
              <a:uFillTx/>
              <a:latin typeface="Arial"/>
            </a:endParaRPr>
          </a:p>
          <a:p>
            <a:pPr lvl="4" marL="2160000" indent="-216000">
              <a:spcBef>
                <a:spcPts val="283"/>
              </a:spcBef>
              <a:buClr>
                <a:srgbClr val="000000"/>
              </a:buClr>
              <a:buSzPct val="45000"/>
              <a:buFont typeface="Wingdings" charset="2"/>
              <a:buChar char=""/>
            </a:pPr>
            <a:r>
              <a:rPr b="0" lang="fr-FR" sz="1800" strike="noStrike" u="none">
                <a:solidFill>
                  <a:srgbClr val="000000"/>
                </a:solidFill>
                <a:effectLst/>
                <a:uFillTx/>
                <a:latin typeface="Arial"/>
              </a:rPr>
              <a:t>Fifth Outline Level</a:t>
            </a:r>
            <a:endParaRPr b="0" lang="fr-FR" sz="1800" strike="noStrike" u="none">
              <a:solidFill>
                <a:srgbClr val="000000"/>
              </a:solidFill>
              <a:effectLst/>
              <a:uFillTx/>
              <a:latin typeface="Arial"/>
            </a:endParaRPr>
          </a:p>
          <a:p>
            <a:pPr lvl="5" marL="2592000" indent="-216000">
              <a:spcBef>
                <a:spcPts val="283"/>
              </a:spcBef>
              <a:buClr>
                <a:srgbClr val="000000"/>
              </a:buClr>
              <a:buSzPct val="45000"/>
              <a:buFont typeface="Wingdings" charset="2"/>
              <a:buChar char=""/>
            </a:pPr>
            <a:r>
              <a:rPr b="0" lang="fr-FR" sz="1800" strike="noStrike" u="none">
                <a:solidFill>
                  <a:srgbClr val="000000"/>
                </a:solidFill>
                <a:effectLst/>
                <a:uFillTx/>
                <a:latin typeface="Arial"/>
              </a:rPr>
              <a:t>Sixth Outline Level</a:t>
            </a:r>
            <a:endParaRPr b="0" lang="fr-FR" sz="1800" strike="noStrike" u="none">
              <a:solidFill>
                <a:srgbClr val="000000"/>
              </a:solidFill>
              <a:effectLst/>
              <a:uFillTx/>
              <a:latin typeface="Arial"/>
            </a:endParaRPr>
          </a:p>
          <a:p>
            <a:pPr lvl="6" marL="3024000" indent="-216000">
              <a:spcBef>
                <a:spcPts val="283"/>
              </a:spcBef>
              <a:buClr>
                <a:srgbClr val="000000"/>
              </a:buClr>
              <a:buSzPct val="45000"/>
              <a:buFont typeface="Wingdings" charset="2"/>
              <a:buChar char=""/>
            </a:pPr>
            <a:r>
              <a:rPr b="0" lang="fr-FR" sz="1800" strike="noStrike" u="none">
                <a:solidFill>
                  <a:srgbClr val="000000"/>
                </a:solidFill>
                <a:effectLst/>
                <a:uFillTx/>
                <a:latin typeface="Arial"/>
              </a:rPr>
              <a:t>Seventh Outline Level</a:t>
            </a:r>
            <a:endParaRPr b="0" lang="fr-FR" sz="1800" strike="noStrike" u="none">
              <a:solidFill>
                <a:srgbClr val="000000"/>
              </a:solidFill>
              <a:effectLst/>
              <a:uFillTx/>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_ONLY_1">
    <p:bg>
      <p:bgPr>
        <a:solidFill>
          <a:schemeClr val="lt1"/>
        </a:solidFill>
      </p:bgPr>
    </p:bg>
    <p:spTree>
      <p:nvGrpSpPr>
        <p:cNvPr id="1" name=""/>
        <p:cNvGrpSpPr/>
        <p:nvPr/>
      </p:nvGrpSpPr>
      <p:grpSpPr>
        <a:xfrm>
          <a:off x="0" y="0"/>
          <a:ext cx="0" cy="0"/>
          <a:chOff x="0" y="0"/>
          <a:chExt cx="0" cy="0"/>
        </a:xfrm>
      </p:grpSpPr>
      <p:sp>
        <p:nvSpPr>
          <p:cNvPr id="23" name="PlaceHolder 1"/>
          <p:cNvSpPr>
            <a:spLocks noGrp="1"/>
          </p:cNvSpPr>
          <p:nvPr>
            <p:ph type="title"/>
          </p:nvPr>
        </p:nvSpPr>
        <p:spPr>
          <a:xfrm>
            <a:off x="228600" y="329040"/>
            <a:ext cx="8686440" cy="572400"/>
          </a:xfrm>
          <a:prstGeom prst="rect">
            <a:avLst/>
          </a:prstGeom>
          <a:noFill/>
          <a:ln w="0">
            <a:noFill/>
          </a:ln>
        </p:spPr>
        <p:txBody>
          <a:bodyPr lIns="91440" rIns="91440" tIns="91440" bIns="91440" anchor="t">
            <a:noAutofit/>
          </a:bodyPr>
          <a:p>
            <a:pPr indent="0">
              <a:buNone/>
            </a:pPr>
            <a:r>
              <a:rPr b="0" lang="fr-FR" sz="2600" strike="noStrike" u="none">
                <a:solidFill>
                  <a:schemeClr val="dk1"/>
                </a:solidFill>
                <a:effectLst/>
                <a:uFillTx/>
                <a:latin typeface="Arial"/>
              </a:rPr>
              <a:t>Click to edit the title text format</a:t>
            </a:r>
            <a:endParaRPr b="0" lang="fr-FR" sz="2600" strike="noStrike" u="none">
              <a:solidFill>
                <a:schemeClr val="dk1"/>
              </a:solidFill>
              <a:effectLst/>
              <a:uFillTx/>
              <a:latin typeface="Arial"/>
            </a:endParaRPr>
          </a:p>
        </p:txBody>
      </p:sp>
      <p:pic>
        <p:nvPicPr>
          <p:cNvPr id="24" name="Google Shape;82;p16" descr=""/>
          <p:cNvPicPr/>
          <p:nvPr/>
        </p:nvPicPr>
        <p:blipFill>
          <a:blip r:embed="rId2">
            <a:alphaModFix amt="66000"/>
          </a:blip>
          <a:srcRect l="16172" t="0" r="18707" b="0"/>
          <a:stretch/>
        </p:blipFill>
        <p:spPr>
          <a:xfrm rot="2517600">
            <a:off x="3900960" y="-3385080"/>
            <a:ext cx="9691920" cy="8370720"/>
          </a:xfrm>
          <a:prstGeom prst="rect">
            <a:avLst/>
          </a:prstGeom>
          <a:noFill/>
          <a:ln w="0">
            <a:noFill/>
          </a:ln>
        </p:spPr>
      </p:pic>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_1_1_1_2">
    <p:bg>
      <p:bgPr>
        <a:solidFill>
          <a:schemeClr val="lt1"/>
        </a:solidFill>
      </p:bgPr>
    </p:bg>
    <p:spTree>
      <p:nvGrpSpPr>
        <p:cNvPr id="1" name=""/>
        <p:cNvGrpSpPr/>
        <p:nvPr/>
      </p:nvGrpSpPr>
      <p:grpSpPr>
        <a:xfrm>
          <a:off x="0" y="0"/>
          <a:ext cx="0" cy="0"/>
          <a:chOff x="0" y="0"/>
          <a:chExt cx="0" cy="0"/>
        </a:xfrm>
      </p:grpSpPr>
      <p:sp>
        <p:nvSpPr>
          <p:cNvPr id="25" name="PlaceHolder 1"/>
          <p:cNvSpPr>
            <a:spLocks noGrp="1"/>
          </p:cNvSpPr>
          <p:nvPr>
            <p:ph type="title"/>
          </p:nvPr>
        </p:nvSpPr>
        <p:spPr>
          <a:xfrm>
            <a:off x="1214280" y="2702160"/>
            <a:ext cx="929880" cy="310320"/>
          </a:xfrm>
          <a:prstGeom prst="rect">
            <a:avLst/>
          </a:prstGeom>
          <a:noFill/>
          <a:ln w="0">
            <a:noFill/>
          </a:ln>
        </p:spPr>
        <p:txBody>
          <a:bodyPr lIns="91440" rIns="91440" tIns="91440" bIns="91440" anchor="ctr">
            <a:noAutofit/>
          </a:bodyPr>
          <a:p>
            <a:pPr indent="0">
              <a:lnSpc>
                <a:spcPct val="85000"/>
              </a:lnSpc>
              <a:buNone/>
            </a:pPr>
            <a:r>
              <a:rPr b="0" lang="fr-FR" sz="4900" strike="noStrike" u="none">
                <a:solidFill>
                  <a:schemeClr val="dk2"/>
                </a:solidFill>
                <a:effectLst/>
                <a:uFillTx/>
                <a:latin typeface="VT323"/>
                <a:ea typeface="VT323"/>
              </a:rPr>
              <a:t>xx%</a:t>
            </a:r>
            <a:endParaRPr b="0" lang="fr-FR" sz="4900" strike="noStrike" u="none">
              <a:solidFill>
                <a:schemeClr val="dk1"/>
              </a:solidFill>
              <a:effectLst/>
              <a:uFillTx/>
              <a:latin typeface="Arial"/>
            </a:endParaRPr>
          </a:p>
        </p:txBody>
      </p:sp>
      <p:sp>
        <p:nvSpPr>
          <p:cNvPr id="26" name="PlaceHolder 2"/>
          <p:cNvSpPr>
            <a:spLocks noGrp="1"/>
          </p:cNvSpPr>
          <p:nvPr>
            <p:ph type="title"/>
          </p:nvPr>
        </p:nvSpPr>
        <p:spPr>
          <a:xfrm>
            <a:off x="1215000" y="1388520"/>
            <a:ext cx="928080" cy="310320"/>
          </a:xfrm>
          <a:prstGeom prst="rect">
            <a:avLst/>
          </a:prstGeom>
          <a:noFill/>
          <a:ln w="0">
            <a:noFill/>
          </a:ln>
        </p:spPr>
        <p:txBody>
          <a:bodyPr lIns="91440" rIns="91440" tIns="91440" bIns="91440" anchor="ctr">
            <a:noAutofit/>
          </a:bodyPr>
          <a:p>
            <a:pPr indent="0">
              <a:lnSpc>
                <a:spcPct val="85000"/>
              </a:lnSpc>
              <a:buNone/>
            </a:pPr>
            <a:r>
              <a:rPr b="0" lang="fr-FR" sz="4900" strike="noStrike" u="none">
                <a:solidFill>
                  <a:schemeClr val="dk2"/>
                </a:solidFill>
                <a:effectLst/>
                <a:uFillTx/>
                <a:latin typeface="VT323"/>
                <a:ea typeface="VT323"/>
              </a:rPr>
              <a:t>xx%</a:t>
            </a:r>
            <a:endParaRPr b="0" lang="fr-FR" sz="4900" strike="noStrike" u="none">
              <a:solidFill>
                <a:schemeClr val="dk1"/>
              </a:solidFill>
              <a:effectLst/>
              <a:uFillTx/>
              <a:latin typeface="Arial"/>
            </a:endParaRPr>
          </a:p>
        </p:txBody>
      </p:sp>
      <p:sp>
        <p:nvSpPr>
          <p:cNvPr id="27" name="PlaceHolder 3"/>
          <p:cNvSpPr>
            <a:spLocks noGrp="1"/>
          </p:cNvSpPr>
          <p:nvPr>
            <p:ph type="title"/>
          </p:nvPr>
        </p:nvSpPr>
        <p:spPr>
          <a:xfrm>
            <a:off x="1215360" y="4015440"/>
            <a:ext cx="929880" cy="310320"/>
          </a:xfrm>
          <a:prstGeom prst="rect">
            <a:avLst/>
          </a:prstGeom>
          <a:noFill/>
          <a:ln w="0">
            <a:noFill/>
          </a:ln>
        </p:spPr>
        <p:txBody>
          <a:bodyPr lIns="91440" rIns="91440" tIns="91440" bIns="91440" anchor="ctr">
            <a:noAutofit/>
          </a:bodyPr>
          <a:p>
            <a:pPr indent="0">
              <a:lnSpc>
                <a:spcPct val="85000"/>
              </a:lnSpc>
              <a:buNone/>
            </a:pPr>
            <a:r>
              <a:rPr b="0" lang="fr-FR" sz="4900" strike="noStrike" u="none">
                <a:solidFill>
                  <a:schemeClr val="dk2"/>
                </a:solidFill>
                <a:effectLst/>
                <a:uFillTx/>
                <a:latin typeface="VT323"/>
                <a:ea typeface="VT323"/>
              </a:rPr>
              <a:t>xx%</a:t>
            </a:r>
            <a:endParaRPr b="0" lang="fr-FR" sz="4900" strike="noStrike" u="none">
              <a:solidFill>
                <a:schemeClr val="dk1"/>
              </a:solidFill>
              <a:effectLst/>
              <a:uFillTx/>
              <a:latin typeface="Arial"/>
            </a:endParaRPr>
          </a:p>
        </p:txBody>
      </p:sp>
      <p:sp>
        <p:nvSpPr>
          <p:cNvPr id="28" name="PlaceHolder 4"/>
          <p:cNvSpPr>
            <a:spLocks noGrp="1"/>
          </p:cNvSpPr>
          <p:nvPr>
            <p:ph type="title"/>
          </p:nvPr>
        </p:nvSpPr>
        <p:spPr>
          <a:xfrm>
            <a:off x="228600" y="342720"/>
            <a:ext cx="8686440" cy="572400"/>
          </a:xfrm>
          <a:prstGeom prst="rect">
            <a:avLst/>
          </a:prstGeom>
          <a:noFill/>
          <a:ln w="0">
            <a:noFill/>
          </a:ln>
        </p:spPr>
        <p:txBody>
          <a:bodyPr lIns="91440" rIns="91440" tIns="91440" bIns="91440" anchor="t">
            <a:noAutofit/>
          </a:bodyPr>
          <a:p>
            <a:pPr indent="0">
              <a:buNone/>
            </a:pPr>
            <a:r>
              <a:rPr b="0" lang="fr-FR" sz="2600" strike="noStrike" u="none">
                <a:solidFill>
                  <a:schemeClr val="dk1"/>
                </a:solidFill>
                <a:effectLst/>
                <a:uFillTx/>
                <a:latin typeface="Arial"/>
              </a:rPr>
              <a:t>Click to edit the title text format</a:t>
            </a:r>
            <a:endParaRPr b="0" lang="fr-FR" sz="2600" strike="noStrike" u="none">
              <a:solidFill>
                <a:schemeClr val="dk1"/>
              </a:solidFill>
              <a:effectLst/>
              <a:uFillTx/>
              <a:latin typeface="Arial"/>
            </a:endParaRPr>
          </a:p>
        </p:txBody>
      </p:sp>
      <p:pic>
        <p:nvPicPr>
          <p:cNvPr id="29" name="Google Shape;91;p17" descr=""/>
          <p:cNvPicPr/>
          <p:nvPr/>
        </p:nvPicPr>
        <p:blipFill>
          <a:blip r:embed="rId2">
            <a:alphaModFix amt="56000"/>
          </a:blip>
          <a:srcRect l="16172" t="0" r="18707" b="0"/>
          <a:stretch/>
        </p:blipFill>
        <p:spPr>
          <a:xfrm rot="11069400">
            <a:off x="5059440" y="980640"/>
            <a:ext cx="7337520" cy="5738760"/>
          </a:xfrm>
          <a:prstGeom prst="rect">
            <a:avLst/>
          </a:prstGeom>
          <a:noFill/>
          <a:ln w="0">
            <a:noFill/>
          </a:ln>
        </p:spPr>
      </p:pic>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_1_1_1_1_1">
    <p:bg>
      <p:bgPr>
        <a:solidFill>
          <a:schemeClr val="lt1"/>
        </a:solidFill>
      </p:bgPr>
    </p:bg>
    <p:spTree>
      <p:nvGrpSpPr>
        <p:cNvPr id="1" name=""/>
        <p:cNvGrpSpPr/>
        <p:nvPr/>
      </p:nvGrpSpPr>
      <p:grpSpPr>
        <a:xfrm>
          <a:off x="0" y="0"/>
          <a:ext cx="0" cy="0"/>
          <a:chOff x="0" y="0"/>
          <a:chExt cx="0" cy="0"/>
        </a:xfrm>
      </p:grpSpPr>
      <p:pic>
        <p:nvPicPr>
          <p:cNvPr id="30" name="Google Shape;93;p18" descr=""/>
          <p:cNvPicPr/>
          <p:nvPr/>
        </p:nvPicPr>
        <p:blipFill>
          <a:blip r:embed="rId2">
            <a:alphaModFix amt="56000"/>
          </a:blip>
          <a:srcRect l="16172" t="0" r="18707" b="0"/>
          <a:stretch/>
        </p:blipFill>
        <p:spPr>
          <a:xfrm rot="6484200">
            <a:off x="2395800" y="-3969720"/>
            <a:ext cx="7337520" cy="5738760"/>
          </a:xfrm>
          <a:prstGeom prst="rect">
            <a:avLst/>
          </a:prstGeom>
          <a:noFill/>
          <a:ln w="0">
            <a:noFill/>
          </a:ln>
        </p:spPr>
      </p:pic>
      <p:sp>
        <p:nvSpPr>
          <p:cNvPr id="31" name="PlaceHolder 1"/>
          <p:cNvSpPr>
            <a:spLocks noGrp="1"/>
          </p:cNvSpPr>
          <p:nvPr>
            <p:ph type="title"/>
          </p:nvPr>
        </p:nvSpPr>
        <p:spPr>
          <a:xfrm>
            <a:off x="6945480" y="3388320"/>
            <a:ext cx="865440" cy="310320"/>
          </a:xfrm>
          <a:prstGeom prst="rect">
            <a:avLst/>
          </a:prstGeom>
          <a:noFill/>
          <a:ln w="0">
            <a:noFill/>
          </a:ln>
        </p:spPr>
        <p:txBody>
          <a:bodyPr lIns="91440" rIns="91440" tIns="91440" bIns="91440" anchor="ctr">
            <a:noAutofit/>
          </a:bodyPr>
          <a:p>
            <a:pPr indent="0" algn="ctr">
              <a:lnSpc>
                <a:spcPct val="85000"/>
              </a:lnSpc>
              <a:buNone/>
            </a:pPr>
            <a:r>
              <a:rPr b="0" lang="fr-FR" sz="4900" strike="noStrike" u="none">
                <a:solidFill>
                  <a:schemeClr val="dk2"/>
                </a:solidFill>
                <a:effectLst/>
                <a:uFillTx/>
                <a:latin typeface="VT323"/>
                <a:ea typeface="VT323"/>
              </a:rPr>
              <a:t>xx%</a:t>
            </a:r>
            <a:endParaRPr b="0" lang="fr-FR" sz="4900" strike="noStrike" u="none">
              <a:solidFill>
                <a:schemeClr val="dk1"/>
              </a:solidFill>
              <a:effectLst/>
              <a:uFillTx/>
              <a:latin typeface="Arial"/>
            </a:endParaRPr>
          </a:p>
        </p:txBody>
      </p:sp>
      <p:sp>
        <p:nvSpPr>
          <p:cNvPr id="32" name="PlaceHolder 2"/>
          <p:cNvSpPr>
            <a:spLocks noGrp="1"/>
          </p:cNvSpPr>
          <p:nvPr>
            <p:ph type="title"/>
          </p:nvPr>
        </p:nvSpPr>
        <p:spPr>
          <a:xfrm>
            <a:off x="6945480" y="1609560"/>
            <a:ext cx="865440" cy="310320"/>
          </a:xfrm>
          <a:prstGeom prst="rect">
            <a:avLst/>
          </a:prstGeom>
          <a:noFill/>
          <a:ln w="0">
            <a:noFill/>
          </a:ln>
        </p:spPr>
        <p:txBody>
          <a:bodyPr lIns="91440" rIns="91440" tIns="91440" bIns="91440" anchor="ctr">
            <a:noAutofit/>
          </a:bodyPr>
          <a:p>
            <a:pPr indent="0" algn="ctr">
              <a:lnSpc>
                <a:spcPct val="85000"/>
              </a:lnSpc>
              <a:buNone/>
            </a:pPr>
            <a:r>
              <a:rPr b="0" lang="fr-FR" sz="4900" strike="noStrike" u="none">
                <a:solidFill>
                  <a:schemeClr val="dk2"/>
                </a:solidFill>
                <a:effectLst/>
                <a:uFillTx/>
                <a:latin typeface="VT323"/>
                <a:ea typeface="VT323"/>
              </a:rPr>
              <a:t>xx%</a:t>
            </a:r>
            <a:endParaRPr b="0" lang="fr-FR" sz="4900" strike="noStrike" u="none">
              <a:solidFill>
                <a:schemeClr val="dk1"/>
              </a:solidFill>
              <a:effectLst/>
              <a:uFillTx/>
              <a:latin typeface="Arial"/>
            </a:endParaRPr>
          </a:p>
        </p:txBody>
      </p:sp>
      <p:sp>
        <p:nvSpPr>
          <p:cNvPr id="33" name="PlaceHolder 3"/>
          <p:cNvSpPr>
            <a:spLocks noGrp="1"/>
          </p:cNvSpPr>
          <p:nvPr>
            <p:ph type="title"/>
          </p:nvPr>
        </p:nvSpPr>
        <p:spPr>
          <a:xfrm>
            <a:off x="4140000" y="1609920"/>
            <a:ext cx="864000" cy="310320"/>
          </a:xfrm>
          <a:prstGeom prst="rect">
            <a:avLst/>
          </a:prstGeom>
          <a:noFill/>
          <a:ln w="0">
            <a:noFill/>
          </a:ln>
        </p:spPr>
        <p:txBody>
          <a:bodyPr lIns="91440" rIns="91440" tIns="91440" bIns="91440" anchor="ctr">
            <a:noAutofit/>
          </a:bodyPr>
          <a:p>
            <a:pPr indent="0" algn="ctr">
              <a:lnSpc>
                <a:spcPct val="85000"/>
              </a:lnSpc>
              <a:buNone/>
            </a:pPr>
            <a:r>
              <a:rPr b="0" lang="fr-FR" sz="4900" strike="noStrike" u="none">
                <a:solidFill>
                  <a:schemeClr val="dk2"/>
                </a:solidFill>
                <a:effectLst/>
                <a:uFillTx/>
                <a:latin typeface="VT323"/>
                <a:ea typeface="VT323"/>
              </a:rPr>
              <a:t>xx%</a:t>
            </a:r>
            <a:endParaRPr b="0" lang="fr-FR" sz="4900" strike="noStrike" u="none">
              <a:solidFill>
                <a:schemeClr val="dk1"/>
              </a:solidFill>
              <a:effectLst/>
              <a:uFillTx/>
              <a:latin typeface="Arial"/>
            </a:endParaRPr>
          </a:p>
        </p:txBody>
      </p:sp>
      <p:sp>
        <p:nvSpPr>
          <p:cNvPr id="34" name="PlaceHolder 4"/>
          <p:cNvSpPr>
            <a:spLocks noGrp="1"/>
          </p:cNvSpPr>
          <p:nvPr>
            <p:ph type="title"/>
          </p:nvPr>
        </p:nvSpPr>
        <p:spPr>
          <a:xfrm>
            <a:off x="4139280" y="3388320"/>
            <a:ext cx="865440" cy="310320"/>
          </a:xfrm>
          <a:prstGeom prst="rect">
            <a:avLst/>
          </a:prstGeom>
          <a:noFill/>
          <a:ln w="0">
            <a:noFill/>
          </a:ln>
        </p:spPr>
        <p:txBody>
          <a:bodyPr lIns="91440" rIns="91440" tIns="91440" bIns="91440" anchor="ctr">
            <a:noAutofit/>
          </a:bodyPr>
          <a:p>
            <a:pPr indent="0" algn="ctr">
              <a:lnSpc>
                <a:spcPct val="85000"/>
              </a:lnSpc>
              <a:buNone/>
            </a:pPr>
            <a:r>
              <a:rPr b="0" lang="fr-FR" sz="4900" strike="noStrike" u="none">
                <a:solidFill>
                  <a:schemeClr val="dk2"/>
                </a:solidFill>
                <a:effectLst/>
                <a:uFillTx/>
                <a:latin typeface="VT323"/>
                <a:ea typeface="VT323"/>
              </a:rPr>
              <a:t>xx%</a:t>
            </a:r>
            <a:endParaRPr b="0" lang="fr-FR" sz="4900" strike="noStrike" u="none">
              <a:solidFill>
                <a:schemeClr val="dk1"/>
              </a:solidFill>
              <a:effectLst/>
              <a:uFillTx/>
              <a:latin typeface="Arial"/>
            </a:endParaRPr>
          </a:p>
        </p:txBody>
      </p:sp>
      <p:sp>
        <p:nvSpPr>
          <p:cNvPr id="35" name="PlaceHolder 5"/>
          <p:cNvSpPr>
            <a:spLocks noGrp="1"/>
          </p:cNvSpPr>
          <p:nvPr>
            <p:ph type="title"/>
          </p:nvPr>
        </p:nvSpPr>
        <p:spPr>
          <a:xfrm>
            <a:off x="1332720" y="1609560"/>
            <a:ext cx="865440" cy="310320"/>
          </a:xfrm>
          <a:prstGeom prst="rect">
            <a:avLst/>
          </a:prstGeom>
          <a:noFill/>
          <a:ln w="0">
            <a:noFill/>
          </a:ln>
        </p:spPr>
        <p:txBody>
          <a:bodyPr lIns="91440" rIns="91440" tIns="91440" bIns="91440" anchor="ctr">
            <a:noAutofit/>
          </a:bodyPr>
          <a:p>
            <a:pPr indent="0" algn="ctr">
              <a:lnSpc>
                <a:spcPct val="85000"/>
              </a:lnSpc>
              <a:buNone/>
            </a:pPr>
            <a:r>
              <a:rPr b="0" lang="fr-FR" sz="4900" strike="noStrike" u="none">
                <a:solidFill>
                  <a:schemeClr val="dk2"/>
                </a:solidFill>
                <a:effectLst/>
                <a:uFillTx/>
                <a:latin typeface="VT323"/>
                <a:ea typeface="VT323"/>
              </a:rPr>
              <a:t>xx%</a:t>
            </a:r>
            <a:endParaRPr b="0" lang="fr-FR" sz="4900" strike="noStrike" u="none">
              <a:solidFill>
                <a:schemeClr val="dk1"/>
              </a:solidFill>
              <a:effectLst/>
              <a:uFillTx/>
              <a:latin typeface="Arial"/>
            </a:endParaRPr>
          </a:p>
        </p:txBody>
      </p:sp>
      <p:sp>
        <p:nvSpPr>
          <p:cNvPr id="36" name="PlaceHolder 6"/>
          <p:cNvSpPr>
            <a:spLocks noGrp="1"/>
          </p:cNvSpPr>
          <p:nvPr>
            <p:ph type="title"/>
          </p:nvPr>
        </p:nvSpPr>
        <p:spPr>
          <a:xfrm>
            <a:off x="1332720" y="3388320"/>
            <a:ext cx="865440" cy="310320"/>
          </a:xfrm>
          <a:prstGeom prst="rect">
            <a:avLst/>
          </a:prstGeom>
          <a:noFill/>
          <a:ln w="0">
            <a:noFill/>
          </a:ln>
        </p:spPr>
        <p:txBody>
          <a:bodyPr lIns="91440" rIns="91440" tIns="91440" bIns="91440" anchor="ctr">
            <a:noAutofit/>
          </a:bodyPr>
          <a:p>
            <a:pPr indent="0" algn="ctr">
              <a:lnSpc>
                <a:spcPct val="85000"/>
              </a:lnSpc>
              <a:buNone/>
            </a:pPr>
            <a:r>
              <a:rPr b="0" lang="fr-FR" sz="4900" strike="noStrike" u="none">
                <a:solidFill>
                  <a:schemeClr val="dk2"/>
                </a:solidFill>
                <a:effectLst/>
                <a:uFillTx/>
                <a:latin typeface="VT323"/>
                <a:ea typeface="VT323"/>
              </a:rPr>
              <a:t>xx%</a:t>
            </a:r>
            <a:endParaRPr b="0" lang="fr-FR" sz="4900" strike="noStrike" u="none">
              <a:solidFill>
                <a:schemeClr val="dk1"/>
              </a:solidFill>
              <a:effectLst/>
              <a:uFillTx/>
              <a:latin typeface="Arial"/>
            </a:endParaRPr>
          </a:p>
        </p:txBody>
      </p:sp>
      <p:sp>
        <p:nvSpPr>
          <p:cNvPr id="37" name="PlaceHolder 7"/>
          <p:cNvSpPr>
            <a:spLocks noGrp="1"/>
          </p:cNvSpPr>
          <p:nvPr>
            <p:ph type="title"/>
          </p:nvPr>
        </p:nvSpPr>
        <p:spPr>
          <a:xfrm>
            <a:off x="228600" y="329040"/>
            <a:ext cx="8686440" cy="572400"/>
          </a:xfrm>
          <a:prstGeom prst="rect">
            <a:avLst/>
          </a:prstGeom>
          <a:noFill/>
          <a:ln w="0">
            <a:noFill/>
          </a:ln>
        </p:spPr>
        <p:txBody>
          <a:bodyPr lIns="91440" rIns="91440" tIns="91440" bIns="91440" anchor="t">
            <a:noAutofit/>
          </a:bodyPr>
          <a:p>
            <a:pPr indent="0">
              <a:buNone/>
            </a:pPr>
            <a:r>
              <a:rPr b="0" lang="fr-FR" sz="2600" strike="noStrike" u="none">
                <a:solidFill>
                  <a:schemeClr val="dk1"/>
                </a:solidFill>
                <a:effectLst/>
                <a:uFillTx/>
                <a:latin typeface="Arial"/>
              </a:rPr>
              <a:t>Click to edit the title text format</a:t>
            </a:r>
            <a:endParaRPr b="0" lang="fr-FR" sz="2600" strike="noStrike" u="none">
              <a:solidFill>
                <a:schemeClr val="dk1"/>
              </a:solidFill>
              <a:effectLst/>
              <a:uFillTx/>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 Id="rId17" Type="http://schemas.openxmlformats.org/officeDocument/2006/relationships/slideLayout" Target="../slideLayouts/slideLayout16.xml"/><Relationship Id="rId18" Type="http://schemas.openxmlformats.org/officeDocument/2006/relationships/slideLayout" Target="../slideLayouts/slideLayout17.xml"/><Relationship Id="rId19" Type="http://schemas.openxmlformats.org/officeDocument/2006/relationships/slideLayout" Target="../slideLayouts/slideLayout18.xml"/><Relationship Id="rId20" Type="http://schemas.openxmlformats.org/officeDocument/2006/relationships/slideLayout" Target="../slideLayouts/slideLayout19.xml"/><Relationship Id="rId21" Type="http://schemas.openxmlformats.org/officeDocument/2006/relationships/slideLayout" Target="../slideLayouts/slideLayout20.xml"/><Relationship Id="rId22" Type="http://schemas.openxmlformats.org/officeDocument/2006/relationships/slideLayout" Target="../slideLayouts/slideLayout21.xml"/>
</Relationships>
</file>

<file path=ppt/slideMasters/_rels/slideMaster2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22.xml"/><Relationship Id="rId3" Type="http://schemas.openxmlformats.org/officeDocument/2006/relationships/slideLayout" Target="../slideLayouts/slideLayout23.xml"/><Relationship Id="rId4" Type="http://schemas.openxmlformats.org/officeDocument/2006/relationships/slideLayout" Target="../slideLayouts/slideLayout24.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Lst>
</p:sldMaster>
</file>

<file path=ppt/slideMasters/slideMaster2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71" r:id="rId2"/>
    <p:sldLayoutId id="2147483672" r:id="rId3"/>
    <p:sldLayoutId id="2147483673" r:id="rId4"/>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5.xml"/>
</Relationships>
</file>

<file path=ppt/slides/_rels/slide11.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slideLayout" Target="../slideLayouts/slideLayout6.xml"/>
</Relationships>
</file>

<file path=ppt/slides/_rels/slide12.xml.rels><?xml version="1.0" encoding="UTF-8"?>
<Relationships xmlns="http://schemas.openxmlformats.org/package/2006/relationships"><Relationship Id="rId1" Type="http://schemas.openxmlformats.org/officeDocument/2006/relationships/slideLayout" Target="../slideLayouts/slideLayout11.xml"/>
</Relationships>
</file>

<file path=ppt/slides/_rels/slide2.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6.xml"/>
</Relationships>
</file>

<file path=ppt/slides/_rels/slide3.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7.xml"/>
</Relationships>
</file>

<file path=ppt/slides/_rels/slide4.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17.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17.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5.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12.xml"/>
</Relationships>
</file>

<file path=ppt/slides/_rels/slide8.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17.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17.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3" name="PlaceHolder 1"/>
          <p:cNvSpPr>
            <a:spLocks noGrp="1"/>
          </p:cNvSpPr>
          <p:nvPr>
            <p:ph type="title"/>
          </p:nvPr>
        </p:nvSpPr>
        <p:spPr>
          <a:xfrm>
            <a:off x="1657440" y="1895400"/>
            <a:ext cx="3171600" cy="685440"/>
          </a:xfrm>
          <a:prstGeom prst="rect">
            <a:avLst/>
          </a:prstGeom>
          <a:noFill/>
          <a:ln w="0">
            <a:noFill/>
          </a:ln>
        </p:spPr>
        <p:txBody>
          <a:bodyPr lIns="91440" rIns="91440" tIns="91440" bIns="91440" anchor="ctr">
            <a:normAutofit/>
          </a:bodyPr>
          <a:p>
            <a:pPr indent="0">
              <a:lnSpc>
                <a:spcPct val="85000"/>
              </a:lnSpc>
              <a:buNone/>
              <a:tabLst>
                <a:tab algn="l" pos="0"/>
              </a:tabLst>
            </a:pPr>
            <a:r>
              <a:rPr b="0" lang="en-US" sz="3400" strike="noStrike" u="none">
                <a:solidFill>
                  <a:schemeClr val="dk1"/>
                </a:solidFill>
                <a:effectLst/>
                <a:uFillTx/>
                <a:latin typeface="Red Hat Mono"/>
                <a:ea typeface="Red Hat Mono"/>
              </a:rPr>
              <a:t>Sistema Propuesto</a:t>
            </a:r>
            <a:endParaRPr b="0" lang="fr-FR" sz="3400" strike="noStrike" u="none">
              <a:solidFill>
                <a:schemeClr val="dk1"/>
              </a:solidFill>
              <a:effectLst/>
              <a:uFillTx/>
              <a:latin typeface="Arial"/>
            </a:endParaRPr>
          </a:p>
        </p:txBody>
      </p:sp>
      <p:sp>
        <p:nvSpPr>
          <p:cNvPr id="74" name="PlaceHolder 2"/>
          <p:cNvSpPr>
            <a:spLocks noGrp="1"/>
          </p:cNvSpPr>
          <p:nvPr>
            <p:ph type="subTitle"/>
          </p:nvPr>
        </p:nvSpPr>
        <p:spPr>
          <a:xfrm>
            <a:off x="1666800" y="2390760"/>
            <a:ext cx="1695240" cy="856800"/>
          </a:xfrm>
          <a:prstGeom prst="rect">
            <a:avLst/>
          </a:prstGeom>
          <a:noFill/>
          <a:ln w="0">
            <a:noFill/>
          </a:ln>
        </p:spPr>
        <p:txBody>
          <a:bodyPr lIns="91440" rIns="91440" tIns="91440" bIns="91440" anchor="t">
            <a:normAutofit lnSpcReduction="9999"/>
          </a:bodyPr>
          <a:p>
            <a:pPr indent="0">
              <a:lnSpc>
                <a:spcPct val="100000"/>
              </a:lnSpc>
              <a:buNone/>
              <a:tabLst>
                <a:tab algn="l" pos="0"/>
              </a:tabLst>
            </a:pPr>
            <a:r>
              <a:rPr b="0" lang="en-US" sz="1500" strike="noStrike" u="none">
                <a:solidFill>
                  <a:schemeClr val="dk1"/>
                </a:solidFill>
                <a:effectLst/>
                <a:uFillTx/>
                <a:latin typeface="Archivo"/>
                <a:ea typeface="Archivo"/>
              </a:rPr>
              <a:t>Diseño y Requisitos Clave para su Implementación</a:t>
            </a:r>
            <a:endParaRPr b="0" lang="en-US" sz="1500" strike="noStrike" u="none">
              <a:solidFill>
                <a:srgbClr val="000000"/>
              </a:solidFill>
              <a:effectLst/>
              <a:uFillTx/>
              <a:latin typeface="OpenSymbol"/>
            </a:endParaRPr>
          </a:p>
        </p:txBody>
      </p:sp>
      <p:sp>
        <p:nvSpPr>
          <p:cNvPr id="75" name="PlaceHolder 3"/>
          <p:cNvSpPr>
            <a:spLocks noGrp="1"/>
          </p:cNvSpPr>
          <p:nvPr>
            <p:ph type="title"/>
          </p:nvPr>
        </p:nvSpPr>
        <p:spPr>
          <a:xfrm>
            <a:off x="5181480" y="447840"/>
            <a:ext cx="2304720" cy="4247640"/>
          </a:xfrm>
          <a:prstGeom prst="rect">
            <a:avLst/>
          </a:prstGeom>
          <a:noFill/>
          <a:ln w="0">
            <a:noFill/>
          </a:ln>
        </p:spPr>
        <p:txBody>
          <a:bodyPr lIns="91440" rIns="91440" tIns="91440" bIns="91440" anchor="ctr">
            <a:normAutofit fontScale="47500" lnSpcReduction="19999"/>
          </a:bodyPr>
          <a:p>
            <a:pPr indent="0" algn="ctr">
              <a:lnSpc>
                <a:spcPct val="70000"/>
              </a:lnSpc>
              <a:buNone/>
              <a:tabLst>
                <a:tab algn="l" pos="0"/>
              </a:tabLst>
            </a:pPr>
            <a:r>
              <a:rPr b="0" lang="en-US" sz="19100" strike="noStrike" u="none">
                <a:solidFill>
                  <a:srgbClr val="000000"/>
                </a:solidFill>
                <a:effectLst/>
                <a:uFillTx/>
                <a:latin typeface="VT323"/>
                <a:ea typeface="VT323"/>
              </a:rPr>
              <a:t>Sistema Propuesto</a:t>
            </a:r>
            <a:endParaRPr b="0" lang="fr-FR" sz="19100" strike="noStrike" u="none">
              <a:solidFill>
                <a:schemeClr val="dk1"/>
              </a:solidFill>
              <a:effectLst/>
              <a:uFillTx/>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6" name="PlaceHolder 1"/>
          <p:cNvSpPr>
            <a:spLocks noGrp="1"/>
          </p:cNvSpPr>
          <p:nvPr>
            <p:ph type="title"/>
          </p:nvPr>
        </p:nvSpPr>
        <p:spPr>
          <a:xfrm>
            <a:off x="1419120" y="914400"/>
            <a:ext cx="5257440" cy="1542600"/>
          </a:xfrm>
          <a:prstGeom prst="rect">
            <a:avLst/>
          </a:prstGeom>
          <a:noFill/>
          <a:ln w="0">
            <a:noFill/>
          </a:ln>
        </p:spPr>
        <p:txBody>
          <a:bodyPr lIns="91440" rIns="91440" tIns="91440" bIns="91440" anchor="t">
            <a:normAutofit fontScale="70000" lnSpcReduction="19999"/>
          </a:bodyPr>
          <a:p>
            <a:pPr indent="0">
              <a:lnSpc>
                <a:spcPct val="85000"/>
              </a:lnSpc>
              <a:buNone/>
              <a:tabLst>
                <a:tab algn="l" pos="0"/>
              </a:tabLst>
            </a:pPr>
            <a:r>
              <a:rPr b="0" lang="en-US" sz="5700" strike="noStrike" u="none">
                <a:solidFill>
                  <a:schemeClr val="dk1"/>
                </a:solidFill>
                <a:effectLst/>
                <a:uFillTx/>
                <a:latin typeface="Red Hat Mono"/>
                <a:ea typeface="Red Hat Mono"/>
              </a:rPr>
              <a:t>Mantenimiento y Actualizaciones Continuas</a:t>
            </a:r>
            <a:endParaRPr b="0" lang="fr-FR" sz="5700" strike="noStrike" u="none">
              <a:solidFill>
                <a:schemeClr val="dk1"/>
              </a:solidFill>
              <a:effectLst/>
              <a:uFillTx/>
              <a:latin typeface="Arial"/>
            </a:endParaRPr>
          </a:p>
        </p:txBody>
      </p:sp>
      <p:sp>
        <p:nvSpPr>
          <p:cNvPr id="97" name="PlaceHolder 2"/>
          <p:cNvSpPr>
            <a:spLocks noGrp="1"/>
          </p:cNvSpPr>
          <p:nvPr>
            <p:ph type="subTitle"/>
          </p:nvPr>
        </p:nvSpPr>
        <p:spPr>
          <a:xfrm>
            <a:off x="1419120" y="2619360"/>
            <a:ext cx="6305040" cy="1618920"/>
          </a:xfrm>
          <a:prstGeom prst="rect">
            <a:avLst/>
          </a:prstGeom>
          <a:noFill/>
          <a:ln w="0">
            <a:noFill/>
          </a:ln>
        </p:spPr>
        <p:txBody>
          <a:bodyPr lIns="91440" rIns="91440" tIns="91440" bIns="91440" anchor="t">
            <a:normAutofit/>
          </a:bodyPr>
          <a:p>
            <a:pPr indent="0">
              <a:lnSpc>
                <a:spcPct val="150000"/>
              </a:lnSpc>
              <a:buNone/>
              <a:tabLst>
                <a:tab algn="l" pos="0"/>
              </a:tabLst>
            </a:pPr>
            <a:r>
              <a:rPr b="0" lang="en-US" sz="1200" strike="noStrike" u="none">
                <a:solidFill>
                  <a:schemeClr val="dk1"/>
                </a:solidFill>
                <a:effectLst/>
                <a:uFillTx/>
                <a:latin typeface="Archivo"/>
                <a:ea typeface="Archivo"/>
              </a:rPr>
              <a:t>El mantenimiento contempla corrección de errores y adaptaciones por cambios normativos o integración de equipos médicos. Se incorporan nuevos módulos y reportes avanzados. La seguridad se refuerza con copias de seguridad programadas y actualizaciones constantes para garantizar estabilidad y evolución del sistema.</a:t>
            </a:r>
            <a:endParaRPr b="0" lang="en-US" sz="1200" strike="noStrike" u="none">
              <a:solidFill>
                <a:srgbClr val="000000"/>
              </a:solidFill>
              <a:effectLst/>
              <a:uFillTx/>
              <a:latin typeface="OpenSymbol"/>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8" name="PlaceHolder 1"/>
          <p:cNvSpPr>
            <a:spLocks noGrp="1"/>
          </p:cNvSpPr>
          <p:nvPr>
            <p:ph type="title"/>
          </p:nvPr>
        </p:nvSpPr>
        <p:spPr>
          <a:xfrm>
            <a:off x="228600" y="343080"/>
            <a:ext cx="3714480" cy="1790280"/>
          </a:xfrm>
          <a:prstGeom prst="rect">
            <a:avLst/>
          </a:prstGeom>
          <a:noFill/>
          <a:ln w="0">
            <a:noFill/>
          </a:ln>
        </p:spPr>
        <p:txBody>
          <a:bodyPr lIns="91440" rIns="91440" tIns="91440" bIns="91440" anchor="t">
            <a:normAutofit/>
          </a:bodyPr>
          <a:p>
            <a:pPr indent="0">
              <a:lnSpc>
                <a:spcPct val="85000"/>
              </a:lnSpc>
              <a:buNone/>
              <a:tabLst>
                <a:tab algn="l" pos="0"/>
              </a:tabLst>
            </a:pPr>
            <a:r>
              <a:rPr b="0" lang="en-US" sz="2600" strike="noStrike" u="none">
                <a:solidFill>
                  <a:schemeClr val="dk1"/>
                </a:solidFill>
                <a:effectLst/>
                <a:uFillTx/>
                <a:latin typeface="Red Hat Mono"/>
                <a:ea typeface="Red Hat Mono"/>
              </a:rPr>
              <a:t>Conclusiones</a:t>
            </a:r>
            <a:endParaRPr b="0" lang="fr-FR" sz="2600" strike="noStrike" u="none">
              <a:solidFill>
                <a:schemeClr val="dk1"/>
              </a:solidFill>
              <a:effectLst/>
              <a:uFillTx/>
              <a:latin typeface="Arial"/>
            </a:endParaRPr>
          </a:p>
        </p:txBody>
      </p:sp>
      <p:sp>
        <p:nvSpPr>
          <p:cNvPr id="99" name="PlaceHolder 2"/>
          <p:cNvSpPr>
            <a:spLocks noGrp="1"/>
          </p:cNvSpPr>
          <p:nvPr>
            <p:ph/>
          </p:nvPr>
        </p:nvSpPr>
        <p:spPr>
          <a:xfrm>
            <a:off x="228600" y="3276720"/>
            <a:ext cx="3714480" cy="1638000"/>
          </a:xfrm>
          <a:prstGeom prst="rect">
            <a:avLst/>
          </a:prstGeom>
          <a:noFill/>
          <a:ln w="0">
            <a:noFill/>
          </a:ln>
        </p:spPr>
        <p:txBody>
          <a:bodyPr lIns="91440" rIns="91440" tIns="91440" bIns="91440" anchor="t">
            <a:normAutofit fontScale="92500" lnSpcReduction="9999"/>
          </a:bodyPr>
          <a:p>
            <a:pPr indent="0">
              <a:lnSpc>
                <a:spcPct val="150000"/>
              </a:lnSpc>
              <a:buNone/>
              <a:tabLst>
                <a:tab algn="l" pos="0"/>
              </a:tabLst>
            </a:pPr>
            <a:r>
              <a:rPr b="0" lang="en-US" sz="1200" strike="noStrike" u="none">
                <a:solidFill>
                  <a:schemeClr val="dk1"/>
                </a:solidFill>
                <a:effectLst/>
                <a:uFillTx/>
                <a:latin typeface="Archivo"/>
                <a:ea typeface="Archivo"/>
              </a:rPr>
              <a:t>El sistema propuesto integra una gestión eficiente de materiales quirúrgicos mediante un diseño estructurado que asegura seguridad, usabilidad y cumplimiento normativo. La implementación robusta se valida con pruebas rigurosas y la evolución continua garantiza que el sistema se mantenga actualizado y funcional, contribuyendo significativamente a la operación hospitalaria.</a:t>
            </a:r>
            <a:endParaRPr b="0" lang="fr-FR" sz="1200" strike="noStrike" u="none">
              <a:solidFill>
                <a:srgbClr val="000000"/>
              </a:solidFill>
              <a:effectLst/>
              <a:uFillTx/>
              <a:latin typeface="Arial"/>
            </a:endParaRPr>
          </a:p>
        </p:txBody>
      </p:sp>
      <p:sp>
        <p:nvSpPr>
          <p:cNvPr id="100" name="Google Shape;208;p30" title="young-woman-wearing-white-clothes.jpg"/>
          <p:cNvSpPr/>
          <p:nvPr/>
        </p:nvSpPr>
        <p:spPr>
          <a:xfrm>
            <a:off x="4306680" y="0"/>
            <a:ext cx="4837320" cy="5143320"/>
          </a:xfrm>
          <a:prstGeom prst="roundRect">
            <a:avLst>
              <a:gd name="adj" fmla="val 19573"/>
            </a:avLst>
          </a:prstGeom>
          <a:blipFill rotWithShape="0">
            <a:blip r:embed="rId1"/>
            <a:srcRect/>
            <a:stretch/>
          </a:blip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effectLst/>
              <a:uFillTx/>
              <a:latin typeface="OpenSymbol"/>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1" name="PlaceHolder 1"/>
          <p:cNvSpPr>
            <a:spLocks noGrp="1"/>
          </p:cNvSpPr>
          <p:nvPr>
            <p:ph type="title"/>
          </p:nvPr>
        </p:nvSpPr>
        <p:spPr>
          <a:xfrm>
            <a:off x="1162080" y="1062720"/>
            <a:ext cx="3580920" cy="747000"/>
          </a:xfrm>
          <a:prstGeom prst="rect">
            <a:avLst/>
          </a:prstGeom>
          <a:noFill/>
          <a:ln w="0">
            <a:noFill/>
          </a:ln>
        </p:spPr>
        <p:txBody>
          <a:bodyPr lIns="91440" rIns="91440" tIns="91440" bIns="91440" anchor="b">
            <a:spAutoFit/>
          </a:bodyPr>
          <a:p>
            <a:pPr indent="0">
              <a:lnSpc>
                <a:spcPct val="100000"/>
              </a:lnSpc>
              <a:buNone/>
              <a:tabLst>
                <a:tab algn="l" pos="0"/>
              </a:tabLst>
            </a:pPr>
            <a:r>
              <a:rPr b="0" lang="en" sz="3700" strike="noStrike" u="none">
                <a:solidFill>
                  <a:schemeClr val="dk1"/>
                </a:solidFill>
                <a:effectLst/>
                <a:uFillTx/>
                <a:latin typeface="Red Hat Mono"/>
                <a:ea typeface="Red Hat Mono"/>
              </a:rPr>
              <a:t>THANK YOU</a:t>
            </a:r>
            <a:endParaRPr b="0" lang="fr-FR" sz="3700" strike="noStrike" u="none">
              <a:solidFill>
                <a:schemeClr val="dk1"/>
              </a:solidFill>
              <a:effectLst/>
              <a:uFillTx/>
              <a:latin typeface="Arial"/>
            </a:endParaRPr>
          </a:p>
        </p:txBody>
      </p:sp>
      <p:sp>
        <p:nvSpPr>
          <p:cNvPr id="102" name="PlaceHolder 2"/>
          <p:cNvSpPr>
            <a:spLocks noGrp="1"/>
          </p:cNvSpPr>
          <p:nvPr>
            <p:ph type="subTitle"/>
          </p:nvPr>
        </p:nvSpPr>
        <p:spPr>
          <a:xfrm>
            <a:off x="1162080" y="1781280"/>
            <a:ext cx="2819160" cy="1229040"/>
          </a:xfrm>
          <a:prstGeom prst="rect">
            <a:avLst/>
          </a:prstGeom>
          <a:noFill/>
          <a:ln w="0">
            <a:noFill/>
          </a:ln>
        </p:spPr>
        <p:txBody>
          <a:bodyPr lIns="91440" rIns="91440" tIns="91440" bIns="91440" anchor="t">
            <a:spAutoFit/>
          </a:bodyPr>
          <a:p>
            <a:pPr indent="0">
              <a:lnSpc>
                <a:spcPct val="100000"/>
              </a:lnSpc>
              <a:buNone/>
              <a:tabLst>
                <a:tab algn="l" pos="0"/>
              </a:tabLst>
            </a:pPr>
            <a:r>
              <a:rPr b="0" lang="en" sz="1200" strike="noStrike" u="none">
                <a:solidFill>
                  <a:schemeClr val="dk1"/>
                </a:solidFill>
                <a:effectLst/>
                <a:uFillTx/>
                <a:latin typeface="Archivo"/>
                <a:ea typeface="Archivo"/>
              </a:rPr>
              <a:t>Do you have any questions?</a:t>
            </a:r>
            <a:endParaRPr b="0" lang="en-US" sz="1200" strike="noStrike" u="none">
              <a:solidFill>
                <a:srgbClr val="000000"/>
              </a:solidFill>
              <a:effectLst/>
              <a:uFillTx/>
              <a:latin typeface="OpenSymbol"/>
            </a:endParaRPr>
          </a:p>
          <a:p>
            <a:pPr indent="0">
              <a:lnSpc>
                <a:spcPct val="100000"/>
              </a:lnSpc>
              <a:spcBef>
                <a:spcPts val="1001"/>
              </a:spcBef>
              <a:buNone/>
              <a:tabLst>
                <a:tab algn="l" pos="0"/>
              </a:tabLst>
            </a:pPr>
            <a:r>
              <a:rPr b="0" lang="en" sz="1200" strike="noStrike" u="none">
                <a:solidFill>
                  <a:schemeClr val="dk1"/>
                </a:solidFill>
                <a:effectLst/>
                <a:uFillTx/>
                <a:latin typeface="Archivo"/>
                <a:ea typeface="Archivo"/>
              </a:rPr>
              <a:t>youremail@freepik.com</a:t>
            </a:r>
            <a:endParaRPr b="0" lang="en-US" sz="1200" strike="noStrike" u="none">
              <a:solidFill>
                <a:srgbClr val="000000"/>
              </a:solidFill>
              <a:effectLst/>
              <a:uFillTx/>
              <a:latin typeface="OpenSymbol"/>
            </a:endParaRPr>
          </a:p>
          <a:p>
            <a:pPr indent="0">
              <a:lnSpc>
                <a:spcPct val="100000"/>
              </a:lnSpc>
              <a:buNone/>
              <a:tabLst>
                <a:tab algn="l" pos="0"/>
              </a:tabLst>
            </a:pPr>
            <a:r>
              <a:rPr b="0" lang="en" sz="1200" strike="noStrike" u="none">
                <a:solidFill>
                  <a:schemeClr val="dk1"/>
                </a:solidFill>
                <a:effectLst/>
                <a:uFillTx/>
                <a:latin typeface="Archivo"/>
                <a:ea typeface="Archivo"/>
              </a:rPr>
              <a:t>+00 000 000 000</a:t>
            </a:r>
            <a:endParaRPr b="0" lang="en-US" sz="1200" strike="noStrike" u="none">
              <a:solidFill>
                <a:srgbClr val="000000"/>
              </a:solidFill>
              <a:effectLst/>
              <a:uFillTx/>
              <a:latin typeface="OpenSymbol"/>
            </a:endParaRPr>
          </a:p>
          <a:p>
            <a:pPr indent="0">
              <a:lnSpc>
                <a:spcPct val="100000"/>
              </a:lnSpc>
              <a:buNone/>
              <a:tabLst>
                <a:tab algn="l" pos="0"/>
              </a:tabLst>
            </a:pPr>
            <a:r>
              <a:rPr b="0" lang="en" sz="1200" strike="noStrike" u="none">
                <a:solidFill>
                  <a:schemeClr val="dk1"/>
                </a:solidFill>
                <a:effectLst/>
                <a:uFillTx/>
                <a:latin typeface="Archivo"/>
                <a:ea typeface="Archivo"/>
              </a:rPr>
              <a:t>yourwebsite.com</a:t>
            </a:r>
            <a:endParaRPr b="0" lang="en-US" sz="1200" strike="noStrike" u="none">
              <a:solidFill>
                <a:srgbClr val="000000"/>
              </a:solidFill>
              <a:effectLst/>
              <a:uFillTx/>
              <a:latin typeface="OpenSymbol"/>
            </a:endParaRPr>
          </a:p>
        </p:txBody>
      </p:sp>
      <p:grpSp>
        <p:nvGrpSpPr>
          <p:cNvPr id="103" name="Google Shape;317;p40"/>
          <p:cNvGrpSpPr/>
          <p:nvPr/>
        </p:nvGrpSpPr>
        <p:grpSpPr>
          <a:xfrm>
            <a:off x="5875920" y="2769480"/>
            <a:ext cx="275760" cy="275760"/>
            <a:chOff x="5875920" y="2769480"/>
            <a:chExt cx="275760" cy="275760"/>
          </a:xfrm>
        </p:grpSpPr>
        <p:sp>
          <p:nvSpPr>
            <p:cNvPr id="104" name="Google Shape;318;p40"/>
            <p:cNvSpPr/>
            <p:nvPr/>
          </p:nvSpPr>
          <p:spPr>
            <a:xfrm>
              <a:off x="5875920" y="2769480"/>
              <a:ext cx="275760" cy="275760"/>
            </a:xfrm>
            <a:custGeom>
              <a:avLst/>
              <a:gdLst>
                <a:gd name="textAreaLeft" fmla="*/ 0 w 275760"/>
                <a:gd name="textAreaRight" fmla="*/ 276120 w 275760"/>
                <a:gd name="textAreaTop" fmla="*/ 0 h 275760"/>
                <a:gd name="textAreaBottom" fmla="*/ 276120 h 275760"/>
              </a:gdLst>
              <a:ahLst/>
              <a:cxnLst/>
              <a:rect l="textAreaLeft" t="textAreaTop" r="textAreaRight" b="textAreaBottom"/>
              <a:pathLst>
                <a:path w="6764" h="6764">
                  <a:moveTo>
                    <a:pt x="5335" y="346"/>
                  </a:moveTo>
                  <a:cubicBezTo>
                    <a:pt x="5930" y="346"/>
                    <a:pt x="6418" y="834"/>
                    <a:pt x="6418" y="1429"/>
                  </a:cubicBezTo>
                  <a:lnTo>
                    <a:pt x="6418" y="5335"/>
                  </a:lnTo>
                  <a:cubicBezTo>
                    <a:pt x="6418" y="5930"/>
                    <a:pt x="5930" y="6418"/>
                    <a:pt x="5335" y="6418"/>
                  </a:cubicBezTo>
                  <a:lnTo>
                    <a:pt x="1429" y="6418"/>
                  </a:lnTo>
                  <a:cubicBezTo>
                    <a:pt x="834" y="6418"/>
                    <a:pt x="346" y="5930"/>
                    <a:pt x="346" y="5335"/>
                  </a:cubicBezTo>
                  <a:lnTo>
                    <a:pt x="346" y="1429"/>
                  </a:lnTo>
                  <a:cubicBezTo>
                    <a:pt x="346" y="834"/>
                    <a:pt x="834" y="346"/>
                    <a:pt x="1429" y="346"/>
                  </a:cubicBezTo>
                  <a:close/>
                  <a:moveTo>
                    <a:pt x="1429" y="1"/>
                  </a:moveTo>
                  <a:cubicBezTo>
                    <a:pt x="644" y="1"/>
                    <a:pt x="1" y="644"/>
                    <a:pt x="1" y="1429"/>
                  </a:cubicBezTo>
                  <a:lnTo>
                    <a:pt x="1" y="5335"/>
                  </a:lnTo>
                  <a:cubicBezTo>
                    <a:pt x="1" y="6120"/>
                    <a:pt x="644" y="6763"/>
                    <a:pt x="1429" y="6763"/>
                  </a:cubicBezTo>
                  <a:lnTo>
                    <a:pt x="5335" y="6763"/>
                  </a:lnTo>
                  <a:cubicBezTo>
                    <a:pt x="6121" y="6763"/>
                    <a:pt x="6763" y="6120"/>
                    <a:pt x="6763" y="5335"/>
                  </a:cubicBezTo>
                  <a:lnTo>
                    <a:pt x="6763" y="1429"/>
                  </a:lnTo>
                  <a:cubicBezTo>
                    <a:pt x="6763" y="644"/>
                    <a:pt x="6121" y="1"/>
                    <a:pt x="5335" y="1"/>
                  </a:cubicBezTo>
                  <a:close/>
                </a:path>
              </a:pathLst>
            </a:custGeom>
            <a:solidFill>
              <a:schemeClr val="lt2"/>
            </a:solidFill>
            <a:ln w="0">
              <a:noFill/>
            </a:ln>
          </p:spPr>
          <p:style>
            <a:lnRef idx="0"/>
            <a:fillRef idx="0"/>
            <a:effectRef idx="0"/>
            <a:fontRef idx="minor"/>
          </p:style>
          <p:txBody>
            <a:bodyPr tIns="91440" bIns="9144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105" name="Google Shape;319;p40"/>
            <p:cNvSpPr/>
            <p:nvPr/>
          </p:nvSpPr>
          <p:spPr>
            <a:xfrm>
              <a:off x="5940360" y="2835000"/>
              <a:ext cx="146880" cy="144000"/>
            </a:xfrm>
            <a:custGeom>
              <a:avLst/>
              <a:gdLst>
                <a:gd name="textAreaLeft" fmla="*/ 0 w 146880"/>
                <a:gd name="textAreaRight" fmla="*/ 147240 w 146880"/>
                <a:gd name="textAreaTop" fmla="*/ 0 h 144000"/>
                <a:gd name="textAreaBottom" fmla="*/ 144360 h 144000"/>
              </a:gdLst>
              <a:ahLst/>
              <a:cxnLst/>
              <a:rect l="textAreaLeft" t="textAreaTop" r="textAreaRight" b="textAreaBottom"/>
              <a:pathLst>
                <a:path w="3607" h="3542">
                  <a:moveTo>
                    <a:pt x="1822" y="0"/>
                  </a:moveTo>
                  <a:cubicBezTo>
                    <a:pt x="812" y="0"/>
                    <a:pt x="1" y="851"/>
                    <a:pt x="59" y="1859"/>
                  </a:cubicBezTo>
                  <a:cubicBezTo>
                    <a:pt x="95" y="2776"/>
                    <a:pt x="833" y="3502"/>
                    <a:pt x="1726" y="3538"/>
                  </a:cubicBezTo>
                  <a:cubicBezTo>
                    <a:pt x="1764" y="3541"/>
                    <a:pt x="1802" y="3542"/>
                    <a:pt x="1840" y="3542"/>
                  </a:cubicBezTo>
                  <a:cubicBezTo>
                    <a:pt x="2178" y="3542"/>
                    <a:pt x="2494" y="3447"/>
                    <a:pt x="2762" y="3276"/>
                  </a:cubicBezTo>
                  <a:cubicBezTo>
                    <a:pt x="2857" y="3217"/>
                    <a:pt x="2869" y="3086"/>
                    <a:pt x="2797" y="3014"/>
                  </a:cubicBezTo>
                  <a:cubicBezTo>
                    <a:pt x="2761" y="2978"/>
                    <a:pt x="2711" y="2964"/>
                    <a:pt x="2664" y="2964"/>
                  </a:cubicBezTo>
                  <a:cubicBezTo>
                    <a:pt x="2634" y="2964"/>
                    <a:pt x="2606" y="2969"/>
                    <a:pt x="2583" y="2979"/>
                  </a:cubicBezTo>
                  <a:cubicBezTo>
                    <a:pt x="2380" y="3096"/>
                    <a:pt x="2149" y="3185"/>
                    <a:pt x="1897" y="3185"/>
                  </a:cubicBezTo>
                  <a:cubicBezTo>
                    <a:pt x="1868" y="3185"/>
                    <a:pt x="1839" y="3183"/>
                    <a:pt x="1809" y="3181"/>
                  </a:cubicBezTo>
                  <a:cubicBezTo>
                    <a:pt x="1023" y="3169"/>
                    <a:pt x="380" y="2514"/>
                    <a:pt x="392" y="1716"/>
                  </a:cubicBezTo>
                  <a:cubicBezTo>
                    <a:pt x="426" y="948"/>
                    <a:pt x="1028" y="330"/>
                    <a:pt x="1792" y="330"/>
                  </a:cubicBezTo>
                  <a:cubicBezTo>
                    <a:pt x="1833" y="330"/>
                    <a:pt x="1874" y="332"/>
                    <a:pt x="1916" y="335"/>
                  </a:cubicBezTo>
                  <a:cubicBezTo>
                    <a:pt x="2619" y="371"/>
                    <a:pt x="3190" y="943"/>
                    <a:pt x="3250" y="1633"/>
                  </a:cubicBezTo>
                  <a:cubicBezTo>
                    <a:pt x="3285" y="1919"/>
                    <a:pt x="3214" y="2193"/>
                    <a:pt x="3095" y="2431"/>
                  </a:cubicBezTo>
                  <a:cubicBezTo>
                    <a:pt x="3059" y="2490"/>
                    <a:pt x="3059" y="2574"/>
                    <a:pt x="3119" y="2633"/>
                  </a:cubicBezTo>
                  <a:cubicBezTo>
                    <a:pt x="3149" y="2663"/>
                    <a:pt x="3191" y="2678"/>
                    <a:pt x="3234" y="2678"/>
                  </a:cubicBezTo>
                  <a:cubicBezTo>
                    <a:pt x="3295" y="2678"/>
                    <a:pt x="3358" y="2648"/>
                    <a:pt x="3393" y="2586"/>
                  </a:cubicBezTo>
                  <a:cubicBezTo>
                    <a:pt x="3536" y="2324"/>
                    <a:pt x="3607" y="2014"/>
                    <a:pt x="3583" y="1669"/>
                  </a:cubicBezTo>
                  <a:cubicBezTo>
                    <a:pt x="3536" y="764"/>
                    <a:pt x="2797" y="50"/>
                    <a:pt x="1904" y="2"/>
                  </a:cubicBezTo>
                  <a:cubicBezTo>
                    <a:pt x="1877" y="1"/>
                    <a:pt x="1849" y="0"/>
                    <a:pt x="1822" y="0"/>
                  </a:cubicBezTo>
                  <a:close/>
                </a:path>
              </a:pathLst>
            </a:custGeom>
            <a:solidFill>
              <a:schemeClr val="lt2"/>
            </a:solidFill>
            <a:ln w="0">
              <a:noFill/>
            </a:ln>
          </p:spPr>
          <p:style>
            <a:lnRef idx="0"/>
            <a:fillRef idx="0"/>
            <a:effectRef idx="0"/>
            <a:fontRef idx="minor"/>
          </p:style>
          <p:txBody>
            <a:bodyPr tIns="72000" bIns="7200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106" name="Google Shape;320;p40"/>
            <p:cNvSpPr/>
            <p:nvPr/>
          </p:nvSpPr>
          <p:spPr>
            <a:xfrm>
              <a:off x="6069960" y="2804760"/>
              <a:ext cx="37440" cy="37080"/>
            </a:xfrm>
            <a:custGeom>
              <a:avLst/>
              <a:gdLst>
                <a:gd name="textAreaLeft" fmla="*/ 0 w 37440"/>
                <a:gd name="textAreaRight" fmla="*/ 37800 w 37440"/>
                <a:gd name="textAreaTop" fmla="*/ 0 h 37080"/>
                <a:gd name="textAreaBottom" fmla="*/ 37440 h 37080"/>
              </a:gdLst>
              <a:ahLst/>
              <a:cxnLst/>
              <a:rect l="textAreaLeft" t="textAreaTop" r="textAreaRight" b="textAreaBottom"/>
              <a:pathLst>
                <a:path w="929" h="918">
                  <a:moveTo>
                    <a:pt x="465" y="1"/>
                  </a:moveTo>
                  <a:cubicBezTo>
                    <a:pt x="203" y="1"/>
                    <a:pt x="0" y="203"/>
                    <a:pt x="0" y="453"/>
                  </a:cubicBezTo>
                  <a:cubicBezTo>
                    <a:pt x="0" y="715"/>
                    <a:pt x="203" y="918"/>
                    <a:pt x="465" y="918"/>
                  </a:cubicBezTo>
                  <a:cubicBezTo>
                    <a:pt x="715" y="918"/>
                    <a:pt x="929" y="715"/>
                    <a:pt x="929" y="453"/>
                  </a:cubicBezTo>
                  <a:cubicBezTo>
                    <a:pt x="929" y="203"/>
                    <a:pt x="715" y="1"/>
                    <a:pt x="465" y="1"/>
                  </a:cubicBezTo>
                  <a:close/>
                </a:path>
              </a:pathLst>
            </a:custGeom>
            <a:solidFill>
              <a:schemeClr val="lt2"/>
            </a:solidFill>
            <a:ln w="0">
              <a:noFill/>
            </a:ln>
          </p:spPr>
          <p:style>
            <a:lnRef idx="0"/>
            <a:fillRef idx="0"/>
            <a:effectRef idx="0"/>
            <a:fontRef idx="minor"/>
          </p:style>
          <p:txBody>
            <a:bodyPr tIns="18720" bIns="1872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grpSp>
      <p:grpSp>
        <p:nvGrpSpPr>
          <p:cNvPr id="107" name="Google Shape;321;p40"/>
          <p:cNvGrpSpPr/>
          <p:nvPr/>
        </p:nvGrpSpPr>
        <p:grpSpPr>
          <a:xfrm>
            <a:off x="6752160" y="2788200"/>
            <a:ext cx="266400" cy="237960"/>
            <a:chOff x="6752160" y="2788200"/>
            <a:chExt cx="266400" cy="237960"/>
          </a:xfrm>
        </p:grpSpPr>
        <p:sp>
          <p:nvSpPr>
            <p:cNvPr id="108" name="Google Shape;322;p40"/>
            <p:cNvSpPr/>
            <p:nvPr/>
          </p:nvSpPr>
          <p:spPr>
            <a:xfrm>
              <a:off x="6761520" y="2872080"/>
              <a:ext cx="60840" cy="154080"/>
            </a:xfrm>
            <a:custGeom>
              <a:avLst/>
              <a:gdLst>
                <a:gd name="textAreaLeft" fmla="*/ 0 w 60840"/>
                <a:gd name="textAreaRight" fmla="*/ 61200 w 60840"/>
                <a:gd name="textAreaTop" fmla="*/ 0 h 154080"/>
                <a:gd name="textAreaBottom" fmla="*/ 154440 h 154080"/>
              </a:gdLst>
              <a:ahLst/>
              <a:cxnLst/>
              <a:rect l="textAreaLeft" t="textAreaTop" r="textAreaRight" b="textAreaBottom"/>
              <a:pathLst>
                <a:path w="1502" h="3787">
                  <a:moveTo>
                    <a:pt x="1168" y="346"/>
                  </a:moveTo>
                  <a:lnTo>
                    <a:pt x="1168" y="3430"/>
                  </a:lnTo>
                  <a:lnTo>
                    <a:pt x="358" y="3430"/>
                  </a:lnTo>
                  <a:lnTo>
                    <a:pt x="358" y="346"/>
                  </a:lnTo>
                  <a:close/>
                  <a:moveTo>
                    <a:pt x="180" y="1"/>
                  </a:moveTo>
                  <a:cubicBezTo>
                    <a:pt x="96" y="1"/>
                    <a:pt x="1" y="72"/>
                    <a:pt x="1" y="179"/>
                  </a:cubicBezTo>
                  <a:lnTo>
                    <a:pt x="1" y="3608"/>
                  </a:lnTo>
                  <a:cubicBezTo>
                    <a:pt x="1" y="3703"/>
                    <a:pt x="72" y="3787"/>
                    <a:pt x="180" y="3787"/>
                  </a:cubicBezTo>
                  <a:lnTo>
                    <a:pt x="1323" y="3787"/>
                  </a:lnTo>
                  <a:cubicBezTo>
                    <a:pt x="1418" y="3787"/>
                    <a:pt x="1501" y="3715"/>
                    <a:pt x="1501" y="3608"/>
                  </a:cubicBezTo>
                  <a:lnTo>
                    <a:pt x="1501" y="179"/>
                  </a:lnTo>
                  <a:cubicBezTo>
                    <a:pt x="1501" y="72"/>
                    <a:pt x="1430" y="1"/>
                    <a:pt x="1323" y="1"/>
                  </a:cubicBezTo>
                  <a:close/>
                </a:path>
              </a:pathLst>
            </a:custGeom>
            <a:solidFill>
              <a:schemeClr val="lt2"/>
            </a:solidFill>
            <a:ln w="0">
              <a:noFill/>
            </a:ln>
          </p:spPr>
          <p:style>
            <a:lnRef idx="0"/>
            <a:fillRef idx="0"/>
            <a:effectRef idx="0"/>
            <a:fontRef idx="minor"/>
          </p:style>
          <p:txBody>
            <a:bodyPr tIns="77040" bIns="7704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109" name="Google Shape;323;p40"/>
            <p:cNvSpPr/>
            <p:nvPr/>
          </p:nvSpPr>
          <p:spPr>
            <a:xfrm>
              <a:off x="6752160" y="2788200"/>
              <a:ext cx="70200" cy="70200"/>
            </a:xfrm>
            <a:custGeom>
              <a:avLst/>
              <a:gdLst>
                <a:gd name="textAreaLeft" fmla="*/ 0 w 70200"/>
                <a:gd name="textAreaRight" fmla="*/ 70560 w 70200"/>
                <a:gd name="textAreaTop" fmla="*/ 0 h 70200"/>
                <a:gd name="textAreaBottom" fmla="*/ 70560 h 70200"/>
              </a:gdLst>
              <a:ahLst/>
              <a:cxnLst/>
              <a:rect l="textAreaLeft" t="textAreaTop" r="textAreaRight" b="textAreaBottom"/>
              <a:pathLst>
                <a:path w="1728" h="1728">
                  <a:moveTo>
                    <a:pt x="870" y="334"/>
                  </a:moveTo>
                  <a:cubicBezTo>
                    <a:pt x="1156" y="334"/>
                    <a:pt x="1394" y="572"/>
                    <a:pt x="1394" y="846"/>
                  </a:cubicBezTo>
                  <a:cubicBezTo>
                    <a:pt x="1394" y="1132"/>
                    <a:pt x="1156" y="1370"/>
                    <a:pt x="870" y="1370"/>
                  </a:cubicBezTo>
                  <a:cubicBezTo>
                    <a:pt x="584" y="1370"/>
                    <a:pt x="346" y="1132"/>
                    <a:pt x="346" y="846"/>
                  </a:cubicBezTo>
                  <a:cubicBezTo>
                    <a:pt x="346" y="572"/>
                    <a:pt x="584" y="334"/>
                    <a:pt x="870" y="334"/>
                  </a:cubicBezTo>
                  <a:close/>
                  <a:moveTo>
                    <a:pt x="870" y="1"/>
                  </a:moveTo>
                  <a:cubicBezTo>
                    <a:pt x="394" y="1"/>
                    <a:pt x="1" y="394"/>
                    <a:pt x="1" y="870"/>
                  </a:cubicBezTo>
                  <a:cubicBezTo>
                    <a:pt x="1" y="1346"/>
                    <a:pt x="394" y="1727"/>
                    <a:pt x="870" y="1727"/>
                  </a:cubicBezTo>
                  <a:cubicBezTo>
                    <a:pt x="1346" y="1727"/>
                    <a:pt x="1727" y="1334"/>
                    <a:pt x="1727" y="870"/>
                  </a:cubicBezTo>
                  <a:cubicBezTo>
                    <a:pt x="1727" y="394"/>
                    <a:pt x="1346" y="1"/>
                    <a:pt x="870" y="1"/>
                  </a:cubicBezTo>
                  <a:close/>
                </a:path>
              </a:pathLst>
            </a:custGeom>
            <a:solidFill>
              <a:schemeClr val="lt2"/>
            </a:solidFill>
            <a:ln w="0">
              <a:noFill/>
            </a:ln>
          </p:spPr>
          <p:style>
            <a:lnRef idx="0"/>
            <a:fillRef idx="0"/>
            <a:effectRef idx="0"/>
            <a:fontRef idx="minor"/>
          </p:style>
          <p:txBody>
            <a:bodyPr tIns="35280" bIns="3528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110" name="Google Shape;324;p40"/>
            <p:cNvSpPr/>
            <p:nvPr/>
          </p:nvSpPr>
          <p:spPr>
            <a:xfrm>
              <a:off x="6854760" y="2872080"/>
              <a:ext cx="163800" cy="154080"/>
            </a:xfrm>
            <a:custGeom>
              <a:avLst/>
              <a:gdLst>
                <a:gd name="textAreaLeft" fmla="*/ 0 w 163800"/>
                <a:gd name="textAreaRight" fmla="*/ 164160 w 163800"/>
                <a:gd name="textAreaTop" fmla="*/ 0 h 154080"/>
                <a:gd name="textAreaBottom" fmla="*/ 154440 h 154080"/>
              </a:gdLst>
              <a:ahLst/>
              <a:cxnLst/>
              <a:rect l="textAreaLeft" t="textAreaTop" r="textAreaRight" b="textAreaBottom"/>
              <a:pathLst>
                <a:path w="4026" h="3787">
                  <a:moveTo>
                    <a:pt x="191" y="1"/>
                  </a:moveTo>
                  <a:cubicBezTo>
                    <a:pt x="96" y="1"/>
                    <a:pt x="1" y="72"/>
                    <a:pt x="1" y="179"/>
                  </a:cubicBezTo>
                  <a:lnTo>
                    <a:pt x="1" y="3608"/>
                  </a:lnTo>
                  <a:cubicBezTo>
                    <a:pt x="1" y="3703"/>
                    <a:pt x="84" y="3787"/>
                    <a:pt x="191" y="3787"/>
                  </a:cubicBezTo>
                  <a:lnTo>
                    <a:pt x="1334" y="3787"/>
                  </a:lnTo>
                  <a:cubicBezTo>
                    <a:pt x="1418" y="3787"/>
                    <a:pt x="1513" y="3715"/>
                    <a:pt x="1513" y="3608"/>
                  </a:cubicBezTo>
                  <a:lnTo>
                    <a:pt x="1513" y="2382"/>
                  </a:lnTo>
                  <a:cubicBezTo>
                    <a:pt x="1513" y="1977"/>
                    <a:pt x="1596" y="1501"/>
                    <a:pt x="2037" y="1501"/>
                  </a:cubicBezTo>
                  <a:cubicBezTo>
                    <a:pt x="2347" y="1501"/>
                    <a:pt x="2477" y="1763"/>
                    <a:pt x="2525" y="2060"/>
                  </a:cubicBezTo>
                  <a:cubicBezTo>
                    <a:pt x="2537" y="2156"/>
                    <a:pt x="2608" y="2215"/>
                    <a:pt x="2692" y="2215"/>
                  </a:cubicBezTo>
                  <a:cubicBezTo>
                    <a:pt x="2787" y="2215"/>
                    <a:pt x="2870" y="2120"/>
                    <a:pt x="2847" y="2025"/>
                  </a:cubicBezTo>
                  <a:cubicBezTo>
                    <a:pt x="2763" y="1465"/>
                    <a:pt x="2477" y="1155"/>
                    <a:pt x="2013" y="1155"/>
                  </a:cubicBezTo>
                  <a:cubicBezTo>
                    <a:pt x="1465" y="1155"/>
                    <a:pt x="1156" y="1608"/>
                    <a:pt x="1156" y="2382"/>
                  </a:cubicBezTo>
                  <a:lnTo>
                    <a:pt x="1156" y="3430"/>
                  </a:lnTo>
                  <a:lnTo>
                    <a:pt x="346" y="3430"/>
                  </a:lnTo>
                  <a:lnTo>
                    <a:pt x="346" y="358"/>
                  </a:lnTo>
                  <a:lnTo>
                    <a:pt x="918" y="358"/>
                  </a:lnTo>
                  <a:lnTo>
                    <a:pt x="918" y="572"/>
                  </a:lnTo>
                  <a:cubicBezTo>
                    <a:pt x="918" y="632"/>
                    <a:pt x="930" y="679"/>
                    <a:pt x="977" y="715"/>
                  </a:cubicBezTo>
                  <a:cubicBezTo>
                    <a:pt x="1007" y="733"/>
                    <a:pt x="1043" y="742"/>
                    <a:pt x="1078" y="742"/>
                  </a:cubicBezTo>
                  <a:cubicBezTo>
                    <a:pt x="1114" y="742"/>
                    <a:pt x="1150" y="733"/>
                    <a:pt x="1180" y="715"/>
                  </a:cubicBezTo>
                  <a:cubicBezTo>
                    <a:pt x="1477" y="477"/>
                    <a:pt x="1835" y="358"/>
                    <a:pt x="2227" y="358"/>
                  </a:cubicBezTo>
                  <a:cubicBezTo>
                    <a:pt x="3204" y="358"/>
                    <a:pt x="3656" y="1191"/>
                    <a:pt x="3656" y="2001"/>
                  </a:cubicBezTo>
                  <a:lnTo>
                    <a:pt x="3656" y="3430"/>
                  </a:lnTo>
                  <a:lnTo>
                    <a:pt x="2847" y="3430"/>
                  </a:lnTo>
                  <a:lnTo>
                    <a:pt x="2847" y="2870"/>
                  </a:lnTo>
                  <a:cubicBezTo>
                    <a:pt x="2847" y="2775"/>
                    <a:pt x="2775" y="2703"/>
                    <a:pt x="2692" y="2703"/>
                  </a:cubicBezTo>
                  <a:cubicBezTo>
                    <a:pt x="2597" y="2703"/>
                    <a:pt x="2525" y="2775"/>
                    <a:pt x="2525" y="2870"/>
                  </a:cubicBezTo>
                  <a:lnTo>
                    <a:pt x="2525" y="3596"/>
                  </a:lnTo>
                  <a:cubicBezTo>
                    <a:pt x="2525" y="3691"/>
                    <a:pt x="2597" y="3775"/>
                    <a:pt x="2704" y="3775"/>
                  </a:cubicBezTo>
                  <a:lnTo>
                    <a:pt x="3847" y="3775"/>
                  </a:lnTo>
                  <a:cubicBezTo>
                    <a:pt x="3942" y="3775"/>
                    <a:pt x="4025" y="3703"/>
                    <a:pt x="4025" y="3596"/>
                  </a:cubicBezTo>
                  <a:lnTo>
                    <a:pt x="4025" y="1989"/>
                  </a:lnTo>
                  <a:cubicBezTo>
                    <a:pt x="4025" y="810"/>
                    <a:pt x="3299" y="1"/>
                    <a:pt x="2239" y="1"/>
                  </a:cubicBezTo>
                  <a:cubicBezTo>
                    <a:pt x="1894" y="1"/>
                    <a:pt x="1573" y="84"/>
                    <a:pt x="1275" y="251"/>
                  </a:cubicBezTo>
                  <a:lnTo>
                    <a:pt x="1275" y="179"/>
                  </a:lnTo>
                  <a:cubicBezTo>
                    <a:pt x="1275" y="84"/>
                    <a:pt x="1204" y="1"/>
                    <a:pt x="1096" y="1"/>
                  </a:cubicBezTo>
                  <a:close/>
                </a:path>
              </a:pathLst>
            </a:custGeom>
            <a:solidFill>
              <a:schemeClr val="lt2"/>
            </a:solidFill>
            <a:ln w="0">
              <a:noFill/>
            </a:ln>
          </p:spPr>
          <p:style>
            <a:lnRef idx="0"/>
            <a:fillRef idx="0"/>
            <a:effectRef idx="0"/>
            <a:fontRef idx="minor"/>
          </p:style>
          <p:txBody>
            <a:bodyPr tIns="77040" bIns="7704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grpSp>
      <p:sp>
        <p:nvSpPr>
          <p:cNvPr id="111" name="Google Shape;325;p40"/>
          <p:cNvSpPr/>
          <p:nvPr/>
        </p:nvSpPr>
        <p:spPr>
          <a:xfrm>
            <a:off x="3828960" y="3772080"/>
            <a:ext cx="4152600" cy="237600"/>
          </a:xfrm>
          <a:prstGeom prst="rect">
            <a:avLst/>
          </a:prstGeom>
          <a:noFill/>
          <a:ln w="0">
            <a:noFill/>
          </a:ln>
        </p:spPr>
        <p:style>
          <a:lnRef idx="0"/>
          <a:fillRef idx="0"/>
          <a:effectRef idx="0"/>
          <a:fontRef idx="minor"/>
        </p:style>
        <p:txBody>
          <a:bodyPr lIns="870823080" rIns="870823080" tIns="0" bIns="0" anchor="t">
            <a:spAutoFit/>
          </a:bodyPr>
          <a:p>
            <a:pPr algn="r" defTabSz="914400">
              <a:lnSpc>
                <a:spcPct val="100000"/>
              </a:lnSpc>
              <a:tabLst>
                <a:tab algn="l" pos="0"/>
              </a:tabLst>
            </a:pPr>
            <a:r>
              <a:rPr b="0" lang="en" sz="1000" strike="noStrike" u="none">
                <a:solidFill>
                  <a:schemeClr val="dk1"/>
                </a:solidFill>
                <a:effectLst/>
                <a:uFillTx/>
                <a:latin typeface="Arial"/>
              </a:rPr>
              <a:t>Please keep this slide for attribution</a:t>
            </a:r>
            <a:endParaRPr b="0" lang="en-US" sz="1000" strike="noStrike" u="none">
              <a:solidFill>
                <a:srgbClr val="000000"/>
              </a:solidFill>
              <a:effectLst/>
              <a:uFillTx/>
              <a:latin typeface="OpenSymbol"/>
            </a:endParaRPr>
          </a:p>
        </p:txBody>
      </p:sp>
      <p:sp>
        <p:nvSpPr>
          <p:cNvPr id="112" name="Google Shape;326;p40"/>
          <p:cNvSpPr/>
          <p:nvPr/>
        </p:nvSpPr>
        <p:spPr>
          <a:xfrm>
            <a:off x="7619040" y="2770200"/>
            <a:ext cx="268200" cy="273960"/>
          </a:xfrm>
          <a:custGeom>
            <a:avLst/>
            <a:gdLst>
              <a:gd name="textAreaLeft" fmla="*/ 0 w 268200"/>
              <a:gd name="textAreaRight" fmla="*/ 268560 w 268200"/>
              <a:gd name="textAreaTop" fmla="*/ 0 h 273960"/>
              <a:gd name="textAreaBottom" fmla="*/ 274320 h 273960"/>
            </a:gdLst>
            <a:ahLst/>
            <a:cxnLst/>
            <a:rect l="textAreaLeft" t="textAreaTop" r="textAreaRight" b="textAreaBottom"/>
            <a:pathLst>
              <a:path w="6712561" h="6860069">
                <a:moveTo>
                  <a:pt x="3994869" y="2904749"/>
                </a:moveTo>
                <a:lnTo>
                  <a:pt x="6493788" y="0"/>
                </a:lnTo>
                <a:lnTo>
                  <a:pt x="5901628" y="0"/>
                </a:lnTo>
                <a:lnTo>
                  <a:pt x="3731848" y="2522189"/>
                </a:lnTo>
                <a:lnTo>
                  <a:pt x="1998833" y="0"/>
                </a:lnTo>
                <a:lnTo>
                  <a:pt x="0" y="0"/>
                </a:lnTo>
                <a:lnTo>
                  <a:pt x="2620640" y="3813966"/>
                </a:lnTo>
                <a:lnTo>
                  <a:pt x="0" y="6860070"/>
                </a:lnTo>
                <a:lnTo>
                  <a:pt x="592216" y="6860070"/>
                </a:lnTo>
                <a:lnTo>
                  <a:pt x="2883548" y="4196581"/>
                </a:lnTo>
                <a:lnTo>
                  <a:pt x="4713728" y="6860070"/>
                </a:lnTo>
                <a:lnTo>
                  <a:pt x="6712561" y="6860070"/>
                </a:lnTo>
                <a:lnTo>
                  <a:pt x="3994757" y="2904749"/>
                </a:lnTo>
                <a:lnTo>
                  <a:pt x="3994925" y="2904749"/>
                </a:lnTo>
                <a:close/>
                <a:moveTo>
                  <a:pt x="3183768" y="3847528"/>
                </a:moveTo>
                <a:lnTo>
                  <a:pt x="2918230" y="3467765"/>
                </a:lnTo>
                <a:lnTo>
                  <a:pt x="805563" y="445770"/>
                </a:lnTo>
                <a:lnTo>
                  <a:pt x="1715115" y="445770"/>
                </a:lnTo>
                <a:lnTo>
                  <a:pt x="3420106" y="2884611"/>
                </a:lnTo>
                <a:lnTo>
                  <a:pt x="3685644" y="3264375"/>
                </a:lnTo>
                <a:lnTo>
                  <a:pt x="5901907" y="6434494"/>
                </a:lnTo>
                <a:lnTo>
                  <a:pt x="4992356" y="6434494"/>
                </a:lnTo>
                <a:lnTo>
                  <a:pt x="3183824" y="3847640"/>
                </a:lnTo>
                <a:lnTo>
                  <a:pt x="3183824" y="3847472"/>
                </a:lnTo>
                <a:close/>
              </a:path>
            </a:pathLst>
          </a:custGeom>
          <a:solidFill>
            <a:schemeClr val="lt2"/>
          </a:solidFill>
          <a:ln w="0">
            <a:noFill/>
          </a:ln>
        </p:spPr>
        <p:style>
          <a:lnRef idx="0"/>
          <a:fillRef idx="0"/>
          <a:effectRef idx="0"/>
          <a:fontRef idx="minor"/>
        </p:style>
        <p:txBody>
          <a:bodyPr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6" name="PlaceHolder 1"/>
          <p:cNvSpPr>
            <a:spLocks noGrp="1"/>
          </p:cNvSpPr>
          <p:nvPr>
            <p:ph type="title"/>
          </p:nvPr>
        </p:nvSpPr>
        <p:spPr>
          <a:xfrm>
            <a:off x="228600" y="343080"/>
            <a:ext cx="3714480" cy="1790280"/>
          </a:xfrm>
          <a:prstGeom prst="rect">
            <a:avLst/>
          </a:prstGeom>
          <a:noFill/>
          <a:ln w="0">
            <a:noFill/>
          </a:ln>
        </p:spPr>
        <p:txBody>
          <a:bodyPr lIns="91440" rIns="91440" tIns="91440" bIns="91440" anchor="t">
            <a:normAutofit/>
          </a:bodyPr>
          <a:p>
            <a:pPr indent="0">
              <a:lnSpc>
                <a:spcPct val="85000"/>
              </a:lnSpc>
              <a:buNone/>
              <a:tabLst>
                <a:tab algn="l" pos="0"/>
              </a:tabLst>
            </a:pPr>
            <a:r>
              <a:rPr b="0" lang="en-US" sz="2600" strike="noStrike" u="none">
                <a:solidFill>
                  <a:schemeClr val="dk1"/>
                </a:solidFill>
                <a:effectLst/>
                <a:uFillTx/>
                <a:latin typeface="Red Hat Mono"/>
                <a:ea typeface="Red Hat Mono"/>
              </a:rPr>
              <a:t>Introducción</a:t>
            </a:r>
            <a:endParaRPr b="0" lang="fr-FR" sz="2600" strike="noStrike" u="none">
              <a:solidFill>
                <a:schemeClr val="dk1"/>
              </a:solidFill>
              <a:effectLst/>
              <a:uFillTx/>
              <a:latin typeface="Arial"/>
            </a:endParaRPr>
          </a:p>
        </p:txBody>
      </p:sp>
      <p:sp>
        <p:nvSpPr>
          <p:cNvPr id="77" name="PlaceHolder 2"/>
          <p:cNvSpPr>
            <a:spLocks noGrp="1"/>
          </p:cNvSpPr>
          <p:nvPr>
            <p:ph/>
          </p:nvPr>
        </p:nvSpPr>
        <p:spPr>
          <a:xfrm>
            <a:off x="228600" y="3276720"/>
            <a:ext cx="3714480" cy="1638000"/>
          </a:xfrm>
          <a:prstGeom prst="rect">
            <a:avLst/>
          </a:prstGeom>
          <a:noFill/>
          <a:ln w="0">
            <a:noFill/>
          </a:ln>
        </p:spPr>
        <p:txBody>
          <a:bodyPr lIns="91440" rIns="91440" tIns="91440" bIns="91440" anchor="t">
            <a:normAutofit/>
          </a:bodyPr>
          <a:p>
            <a:pPr indent="0">
              <a:lnSpc>
                <a:spcPct val="150000"/>
              </a:lnSpc>
              <a:buNone/>
              <a:tabLst>
                <a:tab algn="l" pos="0"/>
              </a:tabLst>
            </a:pPr>
            <a:r>
              <a:rPr b="0" lang="en-US" sz="1200" strike="noStrike" u="none">
                <a:solidFill>
                  <a:schemeClr val="dk1"/>
                </a:solidFill>
                <a:effectLst/>
                <a:uFillTx/>
                <a:latin typeface="Archivo"/>
                <a:ea typeface="Archivo"/>
              </a:rPr>
              <a:t>Este proyecto presenta el desarrollo de un sistema integral que optimiza la gestión y atención en el área funcional definida. El enfoque principal es alcanzar un sistema seguro, eficiente y amigable para los usuarios mediante una arquitectura robusta y funcionalidades claras.</a:t>
            </a:r>
            <a:endParaRPr b="0" lang="fr-FR" sz="1200" strike="noStrike" u="none">
              <a:solidFill>
                <a:srgbClr val="000000"/>
              </a:solidFill>
              <a:effectLst/>
              <a:uFillTx/>
              <a:latin typeface="Arial"/>
            </a:endParaRPr>
          </a:p>
        </p:txBody>
      </p:sp>
      <p:sp>
        <p:nvSpPr>
          <p:cNvPr id="78" name="Google Shape;208;p30" title="young-woman-wearing-white-clothes.jpg"/>
          <p:cNvSpPr/>
          <p:nvPr/>
        </p:nvSpPr>
        <p:spPr>
          <a:xfrm>
            <a:off x="4306680" y="0"/>
            <a:ext cx="4837320" cy="5143320"/>
          </a:xfrm>
          <a:prstGeom prst="roundRect">
            <a:avLst>
              <a:gd name="adj" fmla="val 19573"/>
            </a:avLst>
          </a:prstGeom>
          <a:blipFill rotWithShape="0">
            <a:blip r:embed="rId1"/>
            <a:srcRect/>
            <a:stretch/>
          </a:blip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effectLst/>
              <a:uFillTx/>
              <a:latin typeface="OpenSymbo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9" name=""/>
          <p:cNvSpPr/>
          <p:nvPr/>
        </p:nvSpPr>
        <p:spPr>
          <a:xfrm>
            <a:off x="476280" y="476280"/>
            <a:ext cx="2285640" cy="952200"/>
          </a:xfrm>
          <a:prstGeom prst="rect">
            <a:avLst/>
          </a:prstGeom>
          <a:noFill/>
          <a:ln w="0">
            <a:noFill/>
          </a:ln>
        </p:spPr>
        <p:style>
          <a:lnRef idx="0"/>
          <a:fillRef idx="0"/>
          <a:effectRef idx="0"/>
          <a:fontRef idx="minor"/>
        </p:style>
        <p:txBody>
          <a:bodyPr anchor="t">
            <a:spAutoFit/>
          </a:bodyPr>
          <a:p>
            <a:pPr defTabSz="914400">
              <a:lnSpc>
                <a:spcPct val="100000"/>
              </a:lnSpc>
              <a:tabLst>
                <a:tab algn="l" pos="0"/>
              </a:tabLst>
            </a:pPr>
            <a:r>
              <a:rPr b="1" lang="en-US" sz="5000" strike="noStrike" u="none">
                <a:solidFill>
                  <a:schemeClr val="dk1"/>
                </a:solidFill>
                <a:effectLst/>
                <a:uFillTx/>
                <a:latin typeface="Calibri"/>
              </a:rPr>
              <a:t>01</a:t>
            </a:r>
            <a:endParaRPr b="0" lang="en-US" sz="5000" strike="noStrike" u="none">
              <a:solidFill>
                <a:srgbClr val="000000"/>
              </a:solidFill>
              <a:effectLst/>
              <a:uFillTx/>
              <a:latin typeface="OpenSymbol"/>
            </a:endParaRPr>
          </a:p>
        </p:txBody>
      </p:sp>
      <p:sp>
        <p:nvSpPr>
          <p:cNvPr id="80" name=""/>
          <p:cNvSpPr/>
          <p:nvPr/>
        </p:nvSpPr>
        <p:spPr>
          <a:xfrm>
            <a:off x="476280" y="1428840"/>
            <a:ext cx="3619080" cy="1428480"/>
          </a:xfrm>
          <a:prstGeom prst="rect">
            <a:avLst/>
          </a:prstGeom>
          <a:noFill/>
          <a:ln w="0">
            <a:noFill/>
          </a:ln>
        </p:spPr>
        <p:style>
          <a:lnRef idx="0"/>
          <a:fillRef idx="0"/>
          <a:effectRef idx="0"/>
          <a:fontRef idx="minor"/>
        </p:style>
        <p:txBody>
          <a:bodyPr anchor="t">
            <a:normAutofit fontScale="92500" lnSpcReduction="9999"/>
          </a:bodyPr>
          <a:p>
            <a:pPr defTabSz="914400">
              <a:lnSpc>
                <a:spcPct val="85000"/>
              </a:lnSpc>
              <a:tabLst>
                <a:tab algn="l" pos="0"/>
              </a:tabLst>
            </a:pPr>
            <a:r>
              <a:rPr b="0" lang="en-US" sz="4000" strike="noStrike" u="none">
                <a:solidFill>
                  <a:schemeClr val="dk1"/>
                </a:solidFill>
                <a:effectLst/>
                <a:uFillTx/>
                <a:latin typeface="Red Hat Mono"/>
              </a:rPr>
              <a:t>Requisitos y Diseño del Sistema</a:t>
            </a:r>
            <a:endParaRPr b="0" lang="en-US" sz="4000" strike="noStrike" u="none">
              <a:solidFill>
                <a:srgbClr val="000000"/>
              </a:solidFill>
              <a:effectLst/>
              <a:uFillTx/>
              <a:latin typeface="OpenSymbol"/>
            </a:endParaRPr>
          </a:p>
        </p:txBody>
      </p:sp>
      <p:pic>
        <p:nvPicPr>
          <p:cNvPr id="81" name="image698e7d3abed6b" descr="image698e7d3abed71"/>
          <p:cNvPicPr/>
          <p:nvPr/>
        </p:nvPicPr>
        <p:blipFill>
          <a:blip r:embed="rId1"/>
          <a:stretch/>
        </p:blipFill>
        <p:spPr>
          <a:xfrm>
            <a:off x="4572000" y="0"/>
            <a:ext cx="4571640" cy="5143320"/>
          </a:xfrm>
          <a:prstGeom prst="rect">
            <a:avLst/>
          </a:prstGeom>
          <a:noFill/>
          <a:ln w="0">
            <a:noFill/>
          </a:ln>
        </p:spPr>
      </p:pic>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2" name=""/>
          <p:cNvSpPr/>
          <p:nvPr/>
        </p:nvSpPr>
        <p:spPr>
          <a:xfrm>
            <a:off x="5048280" y="476280"/>
            <a:ext cx="3619080" cy="952200"/>
          </a:xfrm>
          <a:prstGeom prst="rect">
            <a:avLst/>
          </a:prstGeom>
          <a:noFill/>
          <a:ln w="0">
            <a:noFill/>
          </a:ln>
        </p:spPr>
        <p:style>
          <a:lnRef idx="0"/>
          <a:fillRef idx="0"/>
          <a:effectRef idx="0"/>
          <a:fontRef idx="minor"/>
        </p:style>
        <p:txBody>
          <a:bodyPr anchor="t">
            <a:normAutofit/>
          </a:bodyPr>
          <a:p>
            <a:pPr defTabSz="914400">
              <a:lnSpc>
                <a:spcPct val="85000"/>
              </a:lnSpc>
              <a:tabLst>
                <a:tab algn="l" pos="0"/>
              </a:tabLst>
            </a:pPr>
            <a:r>
              <a:rPr b="0" lang="en-US" sz="2600" strike="noStrike" u="none">
                <a:solidFill>
                  <a:schemeClr val="dk1"/>
                </a:solidFill>
                <a:effectLst/>
                <a:uFillTx/>
                <a:latin typeface="Red Hat Mono"/>
              </a:rPr>
              <a:t>Objetivos y Requisitos Funcionales</a:t>
            </a:r>
            <a:endParaRPr b="0" lang="en-US" sz="2600" strike="noStrike" u="none">
              <a:solidFill>
                <a:srgbClr val="000000"/>
              </a:solidFill>
              <a:effectLst/>
              <a:uFillTx/>
              <a:latin typeface="OpenSymbol"/>
            </a:endParaRPr>
          </a:p>
        </p:txBody>
      </p:sp>
      <p:sp>
        <p:nvSpPr>
          <p:cNvPr id="83" name=""/>
          <p:cNvSpPr/>
          <p:nvPr/>
        </p:nvSpPr>
        <p:spPr>
          <a:xfrm>
            <a:off x="5048280" y="1905120"/>
            <a:ext cx="3619080" cy="2761920"/>
          </a:xfrm>
          <a:prstGeom prst="rect">
            <a:avLst/>
          </a:prstGeom>
          <a:noFill/>
          <a:ln w="0">
            <a:noFill/>
          </a:ln>
        </p:spPr>
        <p:style>
          <a:lnRef idx="0"/>
          <a:fillRef idx="0"/>
          <a:effectRef idx="0"/>
          <a:fontRef idx="minor"/>
        </p:style>
        <p:txBody>
          <a:bodyPr anchor="t">
            <a:normAutofit/>
          </a:bodyPr>
          <a:p>
            <a:pPr defTabSz="914400">
              <a:lnSpc>
                <a:spcPct val="150000"/>
              </a:lnSpc>
              <a:tabLst>
                <a:tab algn="l" pos="0"/>
              </a:tabLst>
            </a:pPr>
            <a:r>
              <a:rPr b="0" lang="en-US" sz="1200" strike="noStrike" u="none">
                <a:solidFill>
                  <a:schemeClr val="dk1"/>
                </a:solidFill>
                <a:effectLst/>
                <a:uFillTx/>
                <a:latin typeface="Archivo"/>
              </a:rPr>
              <a:t>El sistema debe cumplir con la </a:t>
            </a:r>
            <a:r>
              <a:rPr b="1" lang="en-US" sz="1200" strike="noStrike" u="none">
                <a:solidFill>
                  <a:schemeClr val="dk1"/>
                </a:solidFill>
                <a:effectLst/>
                <a:uFillTx/>
                <a:latin typeface="Archivo"/>
              </a:rPr>
              <a:t>gestión eficiente</a:t>
            </a:r>
            <a:r>
              <a:rPr b="0" lang="en-US" sz="1200" strike="noStrike" u="none">
                <a:solidFill>
                  <a:schemeClr val="dk1"/>
                </a:solidFill>
                <a:effectLst/>
                <a:uFillTx/>
                <a:latin typeface="Archivo"/>
              </a:rPr>
              <a:t> de usuarios y procesos, garantizando seguridad mediante autenticación y permisos. Se requiere facilidad de uso y un flujo lógico que facilite la operación diaria, incluyendo módulos específicos para registro, consulta y actualización de datos.</a:t>
            </a:r>
            <a:endParaRPr b="0" lang="en-US" sz="1200" strike="noStrike" u="none">
              <a:solidFill>
                <a:srgbClr val="000000"/>
              </a:solidFill>
              <a:effectLst/>
              <a:uFillTx/>
              <a:latin typeface="OpenSymbol"/>
            </a:endParaRPr>
          </a:p>
        </p:txBody>
      </p:sp>
      <p:pic>
        <p:nvPicPr>
          <p:cNvPr id="84" name="image698e7d3acfb67" descr="image698e7d3acfb6b"/>
          <p:cNvPicPr/>
          <p:nvPr/>
        </p:nvPicPr>
        <p:blipFill>
          <a:blip r:embed="rId1"/>
          <a:stretch/>
        </p:blipFill>
        <p:spPr>
          <a:xfrm>
            <a:off x="0" y="0"/>
            <a:ext cx="4571640" cy="5143320"/>
          </a:xfrm>
          <a:prstGeom prst="rect">
            <a:avLst/>
          </a:prstGeom>
          <a:noFill/>
          <a:ln w="0">
            <a:noFill/>
          </a:ln>
        </p:spPr>
      </p:pic>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5" name=""/>
          <p:cNvSpPr/>
          <p:nvPr/>
        </p:nvSpPr>
        <p:spPr>
          <a:xfrm>
            <a:off x="476280" y="476280"/>
            <a:ext cx="8191080" cy="952200"/>
          </a:xfrm>
          <a:prstGeom prst="rect">
            <a:avLst/>
          </a:prstGeom>
          <a:noFill/>
          <a:ln w="0">
            <a:noFill/>
          </a:ln>
        </p:spPr>
        <p:style>
          <a:lnRef idx="0"/>
          <a:fillRef idx="0"/>
          <a:effectRef idx="0"/>
          <a:fontRef idx="minor"/>
        </p:style>
        <p:txBody>
          <a:bodyPr anchor="t">
            <a:normAutofit/>
          </a:bodyPr>
          <a:p>
            <a:pPr defTabSz="914400">
              <a:lnSpc>
                <a:spcPct val="85000"/>
              </a:lnSpc>
              <a:tabLst>
                <a:tab algn="l" pos="0"/>
              </a:tabLst>
            </a:pPr>
            <a:r>
              <a:rPr b="0" lang="en-US" sz="2600" strike="noStrike" u="none">
                <a:solidFill>
                  <a:schemeClr val="dk1"/>
                </a:solidFill>
                <a:effectLst/>
                <a:uFillTx/>
                <a:latin typeface="Red Hat Mono"/>
              </a:rPr>
              <a:t>Diseño Arquitectónico y de Base de Datos</a:t>
            </a:r>
            <a:endParaRPr b="0" lang="en-US" sz="2600" strike="noStrike" u="none">
              <a:solidFill>
                <a:srgbClr val="000000"/>
              </a:solidFill>
              <a:effectLst/>
              <a:uFillTx/>
              <a:latin typeface="OpenSymbol"/>
            </a:endParaRPr>
          </a:p>
        </p:txBody>
      </p:sp>
      <p:sp>
        <p:nvSpPr>
          <p:cNvPr id="86" name=""/>
          <p:cNvSpPr/>
          <p:nvPr/>
        </p:nvSpPr>
        <p:spPr>
          <a:xfrm>
            <a:off x="476280" y="1905120"/>
            <a:ext cx="8191080" cy="2761920"/>
          </a:xfrm>
          <a:prstGeom prst="rect">
            <a:avLst/>
          </a:prstGeom>
          <a:noFill/>
          <a:ln w="0">
            <a:noFill/>
          </a:ln>
        </p:spPr>
        <p:style>
          <a:lnRef idx="0"/>
          <a:fillRef idx="0"/>
          <a:effectRef idx="0"/>
          <a:fontRef idx="minor"/>
        </p:style>
        <p:txBody>
          <a:bodyPr anchor="t">
            <a:normAutofit/>
          </a:bodyPr>
          <a:p>
            <a:pPr defTabSz="914400">
              <a:lnSpc>
                <a:spcPct val="150000"/>
              </a:lnSpc>
              <a:tabLst>
                <a:tab algn="l" pos="0"/>
              </a:tabLst>
            </a:pPr>
            <a:r>
              <a:rPr b="0" lang="en-US" sz="1200" strike="noStrike" u="none">
                <a:solidFill>
                  <a:schemeClr val="dk1"/>
                </a:solidFill>
                <a:effectLst/>
                <a:uFillTx/>
                <a:latin typeface="Archivo"/>
              </a:rPr>
              <a:t>Se plantea una arquitectura modular que separa las funciones de presentación, lógica y acceso a datos, procurando escalabilidad y mantenimiento. La base de datos se estructura para optimizar consultas y asegurar la integridad y confidencialidad, utilizando tablas relacionadas para gestionar todas las entidades del sistema.</a:t>
            </a:r>
            <a:endParaRPr b="0" lang="en-US" sz="1200" strike="noStrike" u="none">
              <a:solidFill>
                <a:srgbClr val="000000"/>
              </a:solidFill>
              <a:effectLst/>
              <a:uFillTx/>
              <a:latin typeface="OpenSymbo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7" name="PlaceHolder 1"/>
          <p:cNvSpPr>
            <a:spLocks noGrp="1"/>
          </p:cNvSpPr>
          <p:nvPr>
            <p:ph type="title"/>
          </p:nvPr>
        </p:nvSpPr>
        <p:spPr>
          <a:xfrm>
            <a:off x="1419120" y="914400"/>
            <a:ext cx="5257440" cy="1542600"/>
          </a:xfrm>
          <a:prstGeom prst="rect">
            <a:avLst/>
          </a:prstGeom>
          <a:noFill/>
          <a:ln w="0">
            <a:noFill/>
          </a:ln>
        </p:spPr>
        <p:txBody>
          <a:bodyPr lIns="91440" rIns="91440" tIns="91440" bIns="91440" anchor="t">
            <a:normAutofit fontScale="92500" lnSpcReduction="9999"/>
          </a:bodyPr>
          <a:p>
            <a:pPr indent="0">
              <a:lnSpc>
                <a:spcPct val="85000"/>
              </a:lnSpc>
              <a:buNone/>
              <a:tabLst>
                <a:tab algn="l" pos="0"/>
              </a:tabLst>
            </a:pPr>
            <a:r>
              <a:rPr b="0" lang="en-US" sz="5700" strike="noStrike" u="none">
                <a:solidFill>
                  <a:schemeClr val="dk1"/>
                </a:solidFill>
                <a:effectLst/>
                <a:uFillTx/>
                <a:latin typeface="Red Hat Mono"/>
                <a:ea typeface="Red Hat Mono"/>
              </a:rPr>
              <a:t>Flujo del Proceso y Diseño de Interfaz</a:t>
            </a:r>
            <a:endParaRPr b="0" lang="fr-FR" sz="5700" strike="noStrike" u="none">
              <a:solidFill>
                <a:schemeClr val="dk1"/>
              </a:solidFill>
              <a:effectLst/>
              <a:uFillTx/>
              <a:latin typeface="Arial"/>
            </a:endParaRPr>
          </a:p>
        </p:txBody>
      </p:sp>
      <p:sp>
        <p:nvSpPr>
          <p:cNvPr id="88" name="PlaceHolder 2"/>
          <p:cNvSpPr>
            <a:spLocks noGrp="1"/>
          </p:cNvSpPr>
          <p:nvPr>
            <p:ph type="subTitle"/>
          </p:nvPr>
        </p:nvSpPr>
        <p:spPr>
          <a:xfrm>
            <a:off x="1419120" y="2619360"/>
            <a:ext cx="6305040" cy="1618920"/>
          </a:xfrm>
          <a:prstGeom prst="rect">
            <a:avLst/>
          </a:prstGeom>
          <a:noFill/>
          <a:ln w="0">
            <a:noFill/>
          </a:ln>
        </p:spPr>
        <p:txBody>
          <a:bodyPr lIns="91440" rIns="91440" tIns="91440" bIns="91440" anchor="t">
            <a:normAutofit/>
          </a:bodyPr>
          <a:p>
            <a:pPr indent="0">
              <a:lnSpc>
                <a:spcPct val="150000"/>
              </a:lnSpc>
              <a:buNone/>
              <a:tabLst>
                <a:tab algn="l" pos="0"/>
              </a:tabLst>
            </a:pPr>
            <a:r>
              <a:rPr b="0" lang="en-US" sz="1200" strike="noStrike" u="none">
                <a:solidFill>
                  <a:schemeClr val="dk1"/>
                </a:solidFill>
                <a:effectLst/>
                <a:uFillTx/>
                <a:latin typeface="Archivo"/>
                <a:ea typeface="Archivo"/>
              </a:rPr>
              <a:t>El proceso inicia con el registro de la cirugía programada, seguido de la asignación automática del kit quirúrgico correspondiente. Se confirma el uso de materiales antes de iniciar, con registro en tiempo real de cualquier material adicional que se utilice. Finalmente, se realiza una validación para cerrar la cirugía. La interfaz incorpora pantallas para el registro, selección de materiales, confirmación y reportes, usando checklist digitales para facilitar el control.</a:t>
            </a:r>
            <a:endParaRPr b="0" lang="en-US" sz="1200" strike="noStrike" u="none">
              <a:solidFill>
                <a:srgbClr val="000000"/>
              </a:solidFill>
              <a:effectLst/>
              <a:uFillTx/>
              <a:latin typeface="OpenSymbol"/>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9" name="PlaceHolder 1"/>
          <p:cNvSpPr>
            <a:spLocks noGrp="1"/>
          </p:cNvSpPr>
          <p:nvPr>
            <p:ph type="title"/>
          </p:nvPr>
        </p:nvSpPr>
        <p:spPr>
          <a:xfrm>
            <a:off x="4257720" y="2400480"/>
            <a:ext cx="4657320" cy="523440"/>
          </a:xfrm>
          <a:prstGeom prst="rect">
            <a:avLst/>
          </a:prstGeom>
          <a:noFill/>
          <a:ln w="0">
            <a:noFill/>
          </a:ln>
        </p:spPr>
        <p:txBody>
          <a:bodyPr lIns="91440" rIns="91440" tIns="91440" bIns="91440" anchor="t">
            <a:normAutofit fontScale="92500" lnSpcReduction="9999"/>
          </a:bodyPr>
          <a:p>
            <a:pPr indent="0">
              <a:lnSpc>
                <a:spcPct val="85000"/>
              </a:lnSpc>
              <a:buNone/>
              <a:tabLst>
                <a:tab algn="l" pos="0"/>
              </a:tabLst>
            </a:pPr>
            <a:r>
              <a:rPr b="0" lang="en-US" sz="3000" strike="noStrike" u="none">
                <a:solidFill>
                  <a:schemeClr val="dk1"/>
                </a:solidFill>
                <a:effectLst/>
                <a:uFillTx/>
                <a:latin typeface="Red Hat Mono"/>
                <a:ea typeface="Red Hat Mono"/>
              </a:rPr>
              <a:t>Implementación y Validación</a:t>
            </a:r>
            <a:endParaRPr b="0" lang="fr-FR" sz="3000" strike="noStrike" u="none">
              <a:solidFill>
                <a:schemeClr val="dk1"/>
              </a:solidFill>
              <a:effectLst/>
              <a:uFillTx/>
              <a:latin typeface="Arial"/>
            </a:endParaRPr>
          </a:p>
        </p:txBody>
      </p:sp>
      <p:sp>
        <p:nvSpPr>
          <p:cNvPr id="90" name="PlaceHolder 2"/>
          <p:cNvSpPr>
            <a:spLocks noGrp="1"/>
          </p:cNvSpPr>
          <p:nvPr>
            <p:ph type="title"/>
          </p:nvPr>
        </p:nvSpPr>
        <p:spPr>
          <a:xfrm>
            <a:off x="228600" y="-5382000"/>
            <a:ext cx="3009600" cy="15821640"/>
          </a:xfrm>
          <a:prstGeom prst="rect">
            <a:avLst/>
          </a:prstGeom>
          <a:noFill/>
          <a:ln w="0">
            <a:noFill/>
          </a:ln>
        </p:spPr>
        <p:txBody>
          <a:bodyPr lIns="91440" rIns="91440" tIns="91440" bIns="91440" anchor="ctr">
            <a:spAutoFit/>
          </a:bodyPr>
          <a:p>
            <a:pPr indent="0" algn="ctr">
              <a:lnSpc>
                <a:spcPct val="100000"/>
              </a:lnSpc>
              <a:buNone/>
              <a:tabLst>
                <a:tab algn="l" pos="0"/>
              </a:tabLst>
            </a:pPr>
            <a:r>
              <a:rPr b="0" lang="en-US" sz="17100" strike="noStrike" u="none">
                <a:solidFill>
                  <a:srgbClr val="000000"/>
                </a:solidFill>
                <a:effectLst/>
                <a:uFillTx/>
                <a:latin typeface="VT323"/>
                <a:ea typeface="VT323"/>
              </a:rPr>
              <a:t>02</a:t>
            </a:r>
            <a:endParaRPr b="0" lang="fr-FR" sz="17100" strike="noStrike" u="none">
              <a:solidFill>
                <a:schemeClr val="dk1"/>
              </a:solidFill>
              <a:effectLst/>
              <a:uFillTx/>
              <a:latin typeface="Arial"/>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1" name=""/>
          <p:cNvSpPr/>
          <p:nvPr/>
        </p:nvSpPr>
        <p:spPr>
          <a:xfrm>
            <a:off x="476280" y="476280"/>
            <a:ext cx="3619080" cy="952200"/>
          </a:xfrm>
          <a:prstGeom prst="rect">
            <a:avLst/>
          </a:prstGeom>
          <a:noFill/>
          <a:ln w="0">
            <a:noFill/>
          </a:ln>
        </p:spPr>
        <p:style>
          <a:lnRef idx="0"/>
          <a:fillRef idx="0"/>
          <a:effectRef idx="0"/>
          <a:fontRef idx="minor"/>
        </p:style>
        <p:txBody>
          <a:bodyPr anchor="t">
            <a:normAutofit/>
          </a:bodyPr>
          <a:p>
            <a:pPr defTabSz="914400">
              <a:lnSpc>
                <a:spcPct val="85000"/>
              </a:lnSpc>
              <a:tabLst>
                <a:tab algn="l" pos="0"/>
              </a:tabLst>
            </a:pPr>
            <a:r>
              <a:rPr b="0" lang="en-US" sz="2600" strike="noStrike" u="none">
                <a:solidFill>
                  <a:schemeClr val="dk1"/>
                </a:solidFill>
                <a:effectLst/>
                <a:uFillTx/>
                <a:latin typeface="Red Hat Mono"/>
              </a:rPr>
              <a:t>Desarrollo y Seguridad del Sistema</a:t>
            </a:r>
            <a:endParaRPr b="0" lang="en-US" sz="2600" strike="noStrike" u="none">
              <a:solidFill>
                <a:srgbClr val="000000"/>
              </a:solidFill>
              <a:effectLst/>
              <a:uFillTx/>
              <a:latin typeface="OpenSymbol"/>
            </a:endParaRPr>
          </a:p>
        </p:txBody>
      </p:sp>
      <p:sp>
        <p:nvSpPr>
          <p:cNvPr id="92" name=""/>
          <p:cNvSpPr/>
          <p:nvPr/>
        </p:nvSpPr>
        <p:spPr>
          <a:xfrm>
            <a:off x="476280" y="1905120"/>
            <a:ext cx="3619080" cy="2761920"/>
          </a:xfrm>
          <a:prstGeom prst="rect">
            <a:avLst/>
          </a:prstGeom>
          <a:noFill/>
          <a:ln w="0">
            <a:noFill/>
          </a:ln>
        </p:spPr>
        <p:style>
          <a:lnRef idx="0"/>
          <a:fillRef idx="0"/>
          <a:effectRef idx="0"/>
          <a:fontRef idx="minor"/>
        </p:style>
        <p:txBody>
          <a:bodyPr anchor="t">
            <a:normAutofit/>
          </a:bodyPr>
          <a:p>
            <a:pPr defTabSz="914400">
              <a:lnSpc>
                <a:spcPct val="150000"/>
              </a:lnSpc>
              <a:tabLst>
                <a:tab algn="l" pos="0"/>
              </a:tabLst>
            </a:pPr>
            <a:r>
              <a:rPr b="0" lang="en-US" sz="1200" strike="noStrike" u="none">
                <a:solidFill>
                  <a:schemeClr val="dk1"/>
                </a:solidFill>
                <a:effectLst/>
                <a:uFillTx/>
                <a:latin typeface="Archivo"/>
              </a:rPr>
              <a:t>El desarrollo incluye módulos para inventario, registro de cirugías y reportes, así como un sistema de alertas para stocks bajos o caducidad. La seguridad se basa en el control de usuarios por roles y auditoría para registrar acciones. Se realiza una carga inicial detallada de materiales y se asegura la integridad de datos desde el inicio.</a:t>
            </a:r>
            <a:endParaRPr b="0" lang="en-US" sz="1200" strike="noStrike" u="none">
              <a:solidFill>
                <a:srgbClr val="000000"/>
              </a:solidFill>
              <a:effectLst/>
              <a:uFillTx/>
              <a:latin typeface="OpenSymbol"/>
            </a:endParaRPr>
          </a:p>
        </p:txBody>
      </p:sp>
      <p:pic>
        <p:nvPicPr>
          <p:cNvPr id="93" name="image698e7d3ae4f89" descr="image698e7d3ae4f8d"/>
          <p:cNvPicPr/>
          <p:nvPr/>
        </p:nvPicPr>
        <p:blipFill>
          <a:blip r:embed="rId1"/>
          <a:stretch/>
        </p:blipFill>
        <p:spPr>
          <a:xfrm>
            <a:off x="4572000" y="0"/>
            <a:ext cx="4571640" cy="5143320"/>
          </a:xfrm>
          <a:prstGeom prst="rect">
            <a:avLst/>
          </a:prstGeom>
          <a:noFill/>
          <a:ln w="0">
            <a:noFill/>
          </a:ln>
        </p:spPr>
      </p:pic>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4" name=""/>
          <p:cNvSpPr/>
          <p:nvPr/>
        </p:nvSpPr>
        <p:spPr>
          <a:xfrm>
            <a:off x="476280" y="476280"/>
            <a:ext cx="8191080" cy="952200"/>
          </a:xfrm>
          <a:prstGeom prst="rect">
            <a:avLst/>
          </a:prstGeom>
          <a:noFill/>
          <a:ln w="0">
            <a:noFill/>
          </a:ln>
        </p:spPr>
        <p:style>
          <a:lnRef idx="0"/>
          <a:fillRef idx="0"/>
          <a:effectRef idx="0"/>
          <a:fontRef idx="minor"/>
        </p:style>
        <p:txBody>
          <a:bodyPr anchor="t">
            <a:normAutofit/>
          </a:bodyPr>
          <a:p>
            <a:pPr defTabSz="914400">
              <a:lnSpc>
                <a:spcPct val="85000"/>
              </a:lnSpc>
              <a:tabLst>
                <a:tab algn="l" pos="0"/>
              </a:tabLst>
            </a:pPr>
            <a:r>
              <a:rPr b="0" lang="en-US" sz="2600" strike="noStrike" u="none">
                <a:solidFill>
                  <a:schemeClr val="dk1"/>
                </a:solidFill>
                <a:effectLst/>
                <a:uFillTx/>
                <a:latin typeface="Red Hat Mono"/>
              </a:rPr>
              <a:t>Pruebas Funcionales y de Usuario</a:t>
            </a:r>
            <a:endParaRPr b="0" lang="en-US" sz="2600" strike="noStrike" u="none">
              <a:solidFill>
                <a:srgbClr val="000000"/>
              </a:solidFill>
              <a:effectLst/>
              <a:uFillTx/>
              <a:latin typeface="OpenSymbol"/>
            </a:endParaRPr>
          </a:p>
        </p:txBody>
      </p:sp>
      <p:sp>
        <p:nvSpPr>
          <p:cNvPr id="95" name=""/>
          <p:cNvSpPr/>
          <p:nvPr/>
        </p:nvSpPr>
        <p:spPr>
          <a:xfrm>
            <a:off x="476280" y="1905120"/>
            <a:ext cx="8191080" cy="2761920"/>
          </a:xfrm>
          <a:prstGeom prst="rect">
            <a:avLst/>
          </a:prstGeom>
          <a:noFill/>
          <a:ln w="0">
            <a:noFill/>
          </a:ln>
        </p:spPr>
        <p:style>
          <a:lnRef idx="0"/>
          <a:fillRef idx="0"/>
          <a:effectRef idx="0"/>
          <a:fontRef idx="minor"/>
        </p:style>
        <p:txBody>
          <a:bodyPr anchor="t">
            <a:normAutofit/>
          </a:bodyPr>
          <a:p>
            <a:pPr defTabSz="914400">
              <a:lnSpc>
                <a:spcPct val="150000"/>
              </a:lnSpc>
              <a:tabLst>
                <a:tab algn="l" pos="0"/>
              </a:tabLst>
            </a:pPr>
            <a:r>
              <a:rPr b="0" lang="en-US" sz="1200" strike="noStrike" u="none">
                <a:solidFill>
                  <a:schemeClr val="dk1"/>
                </a:solidFill>
                <a:effectLst/>
                <a:uFillTx/>
                <a:latin typeface="Archivo"/>
              </a:rPr>
              <a:t>Se ejecutan pruebas funcionales con simulación de cirugías para verificar el descuento automático de inventario y alertas. El personal de enfermería participa en pruebas de usuario para evaluar usabilidad. Además, se realizan pruebas de seguridad para controlar accesos y validar respaldos de información, asegurando cumplimiento normativo.</a:t>
            </a:r>
            <a:endParaRPr b="0" lang="en-US" sz="1200" strike="noStrike" u="none">
              <a:solidFill>
                <a:srgbClr val="000000"/>
              </a:solidFill>
              <a:effectLst/>
              <a:uFillTx/>
              <a:latin typeface="OpenSymbo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xmlns:r="http://schemas.openxmlformats.org/officeDocument/2006/relationships" name="Tech Trends 2026 by Slidesgo">
  <a:themeElements>
    <a:clrScheme name="Simple Light">
      <a:dk1>
        <a:srgbClr val="222222"/>
      </a:dk1>
      <a:lt1>
        <a:srgbClr val="f8f8f8"/>
      </a:lt1>
      <a:dk2>
        <a:srgbClr val="222222"/>
      </a:dk2>
      <a:lt2>
        <a:srgbClr val="222222"/>
      </a:lt2>
      <a:accent1>
        <a:srgbClr val="ffffff"/>
      </a:accent1>
      <a:accent2>
        <a:srgbClr val="ffffff"/>
      </a:accent2>
      <a:accent3>
        <a:srgbClr val="ffffff"/>
      </a:accent3>
      <a:accent4>
        <a:srgbClr val="ffffff"/>
      </a:accent4>
      <a:accent5>
        <a:srgbClr val="ffffff"/>
      </a:accent5>
      <a:accent6>
        <a:srgbClr val="ffffff"/>
      </a:accent6>
      <a:hlink>
        <a:srgbClr val="222222"/>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xml><?xml version="1.0" encoding="utf-8"?>
<a:theme xmlns:a="http://schemas.openxmlformats.org/drawingml/2006/main" xmlns:r="http://schemas.openxmlformats.org/officeDocument/2006/relationships" name="Slidesgo Final Pages">
  <a:themeElements>
    <a:clrScheme name="Simple Light">
      <a:dk1>
        <a:srgbClr val="ffffff"/>
      </a:dk1>
      <a:lt1>
        <a:srgbClr val="22244e"/>
      </a:lt1>
      <a:dk2>
        <a:srgbClr val="503259"/>
      </a:dk2>
      <a:lt2>
        <a:srgbClr val="765186"/>
      </a:lt2>
      <a:accent1>
        <a:srgbClr val="b07cc6"/>
      </a:accent1>
      <a:accent2>
        <a:srgbClr val="faf6e7"/>
      </a:accent2>
      <a:accent3>
        <a:srgbClr val="e3dfd2"/>
      </a:accent3>
      <a:accent4>
        <a:srgbClr val="ffffff"/>
      </a:accent4>
      <a:accent5>
        <a:srgbClr val="ffffff"/>
      </a:accent5>
      <a:accent6>
        <a:srgbClr val="ffffff"/>
      </a:accent6>
      <a:hlink>
        <a:srgbClr val="765186"/>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0</TotalTime>
  <Application>LibreOffice/25.2.4.3$Linux_X86_64 LibreOffice_project/520$Build-3</Application>
  <AppVersion>15.0000</AppVersion>
  <Company>Microsoft Corporation</Company>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2026-02-13T01:24:03Z</dcterms:created>
  <dc:creator>Unknown Creator</dc:creator>
  <dc:description/>
  <dc:language>en-US</dc:language>
  <cp:lastModifiedBy>Unknown Creator</cp:lastModifiedBy>
  <dcterms:modified xsi:type="dcterms:W3CDTF">2026-02-13T01:24:03Z</dcterms:modified>
  <cp:revision>0</cp:revision>
  <dc:subject/>
  <dc:title>Untitled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Slides">
    <vt:r8>12</vt:r8>
  </property>
</Properties>
</file>